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0.39896373056994822</c:v>
                </c:pt>
                <c:pt idx="1">
                  <c:v>0.60103626943005184</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5.2083333333333322E-3</c:v>
                </c:pt>
                <c:pt idx="1">
                  <c:v>0</c:v>
                </c:pt>
                <c:pt idx="2">
                  <c:v>1.041666666666667E-2</c:v>
                </c:pt>
                <c:pt idx="3">
                  <c:v>0</c:v>
                </c:pt>
                <c:pt idx="4">
                  <c:v>0</c:v>
                </c:pt>
                <c:pt idx="5">
                  <c:v>0.984375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Cambridge University Hospitals NHS Foundation Trust</c:v>
                </c:pt>
                <c:pt idx="3">
                  <c:v>North West Anglia NHS Foundation Trust</c:v>
                </c:pt>
                <c:pt idx="4">
                  <c:v>Mid and South Essex NHS Foundation Trust</c:v>
                </c:pt>
              </c:strCache>
            </c:strRef>
          </c:cat>
          <c:val>
            <c:numRef>
              <c:f>Sheet1!$B$2:$B$6</c:f>
              <c:numCache>
                <c:formatCode>0.0</c:formatCode>
                <c:ptCount val="5"/>
                <c:pt idx="0">
                  <c:v>7.0280488929274769</c:v>
                </c:pt>
                <c:pt idx="1">
                  <c:v>6.9415394706195839</c:v>
                </c:pt>
                <c:pt idx="2">
                  <c:v>6.7572344464796723</c:v>
                </c:pt>
                <c:pt idx="3">
                  <c:v>6.6013031100303703</c:v>
                </c:pt>
                <c:pt idx="4">
                  <c:v>6.3800423445494836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Cambridge University Hospitals NHS Foundation Trust</c:v>
                </c:pt>
                <c:pt idx="3">
                  <c:v>North West Anglia NHS Foundation Trust</c:v>
                </c:pt>
                <c:pt idx="4">
                  <c:v>Mid and South Essex NHS Foundation Trust</c:v>
                </c:pt>
              </c:strCache>
            </c:strRef>
          </c:cat>
          <c:val>
            <c:numRef>
              <c:f>Sheet1!$C$2:$C$6</c:f>
              <c:numCache>
                <c:formatCode>0.0</c:formatCode>
                <c:ptCount val="5"/>
                <c:pt idx="0">
                  <c:v>2.9719511070725231</c:v>
                </c:pt>
                <c:pt idx="1">
                  <c:v>3.0584605293804161</c:v>
                </c:pt>
                <c:pt idx="2">
                  <c:v>3.2427655535203277</c:v>
                </c:pt>
                <c:pt idx="3">
                  <c:v>3.3986968899696297</c:v>
                </c:pt>
                <c:pt idx="4">
                  <c:v>3.6199576554505164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The Princess Alexandra Hospital NHS Trust</c:v>
                </c:pt>
                <c:pt idx="2">
                  <c:v>East Suffolk and North Essex NHS Foundation Trust</c:v>
                </c:pt>
                <c:pt idx="3">
                  <c:v>The Queen Elizabeth Hospital King's Lynn NHS Foundation Trust</c:v>
                </c:pt>
                <c:pt idx="4">
                  <c:v>West Hertfordshire Teaching Hospitals NHS Trust</c:v>
                </c:pt>
              </c:strCache>
            </c:strRef>
          </c:cat>
          <c:val>
            <c:numRef>
              <c:f>Sheet1!$B$2:$B$6</c:f>
              <c:numCache>
                <c:formatCode>0.0</c:formatCode>
                <c:ptCount val="5"/>
                <c:pt idx="0">
                  <c:v>5.0975449395441341</c:v>
                </c:pt>
                <c:pt idx="1">
                  <c:v>5.6232369717952198</c:v>
                </c:pt>
                <c:pt idx="2">
                  <c:v>5.6918723797554351</c:v>
                </c:pt>
                <c:pt idx="3">
                  <c:v>5.904032023233551</c:v>
                </c:pt>
                <c:pt idx="4">
                  <c:v>6.0495487859517887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The Princess Alexandra Hospital NHS Trust</c:v>
                </c:pt>
                <c:pt idx="2">
                  <c:v>East Suffolk and North Essex NHS Foundation Trust</c:v>
                </c:pt>
                <c:pt idx="3">
                  <c:v>The Queen Elizabeth Hospital King's Lynn NHS Foundation Trust</c:v>
                </c:pt>
                <c:pt idx="4">
                  <c:v>West Hertfordshire Teaching Hospitals NHS Trust</c:v>
                </c:pt>
              </c:strCache>
            </c:strRef>
          </c:cat>
          <c:val>
            <c:numRef>
              <c:f>Sheet1!$C$2:$C$6</c:f>
              <c:numCache>
                <c:formatCode>0.0</c:formatCode>
                <c:ptCount val="5"/>
                <c:pt idx="0">
                  <c:v>4.9024550604558659</c:v>
                </c:pt>
                <c:pt idx="1">
                  <c:v>4.3767630282047802</c:v>
                </c:pt>
                <c:pt idx="2">
                  <c:v>4.3081276202445649</c:v>
                </c:pt>
                <c:pt idx="3">
                  <c:v>4.095967976766449</c:v>
                </c:pt>
                <c:pt idx="4">
                  <c:v>3.9504512140482113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1.0215319233767373</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0.42309218196060705</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0.11795493707093652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1.2314327433834027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0.11795493707093652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0.42309218196060705</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0.27535506340499794</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5.6918723797554351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IPSWICH HOSPITAL (-)</c:v>
                </c:pt>
                <c:pt idx="2">
                  <c:v>COLCHESTER GENERAL HOSPITAL (32)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IPSWICH HOSPITAL (-)</c:v>
                </c:pt>
                <c:pt idx="2">
                  <c:v>COLCHESTER GENERAL HOSPITAL (32)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IPSWICH HOSPITAL (-)</c:v>
                </c:pt>
                <c:pt idx="2">
                  <c:v>COLCHESTER GENERAL HOSPITAL (32)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IPSWICH HOSPITAL (-)</c:v>
                </c:pt>
                <c:pt idx="2">
                  <c:v>COLCHESTER GENERAL HOSPITAL (32)</c:v>
                </c:pt>
              </c:strCache>
            </c:strRef>
          </c:cat>
          <c:val>
            <c:numRef>
              <c:f>Sheet1!$G$2:$G$4</c:f>
              <c:numCache>
                <c:formatCode>0.0;;</c:formatCode>
                <c:ptCount val="3"/>
                <c:pt idx="0">
                  <c:v>8.2166478667072109</c:v>
                </c:pt>
                <c:pt idx="1">
                  <c:v>0</c:v>
                </c:pt>
                <c:pt idx="2">
                  <c:v>7.5439444344849864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IPSWICH HOSPITAL (-)</c:v>
                </c:pt>
                <c:pt idx="2">
                  <c:v>COLCHESTER GENERAL HOSPITAL (32)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IPSWICH HOSPITAL (-)</c:v>
                </c:pt>
                <c:pt idx="2">
                  <c:v>COLCHESTER GENERAL HOSPITAL (32)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IPSWICH HOSPITAL (-)</c:v>
                </c:pt>
                <c:pt idx="2">
                  <c:v>COLCHESTER GENERAL HOSPITAL (32)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1.7833521332927891</c:v>
                </c:pt>
                <c:pt idx="1">
                  <c:v>0</c:v>
                </c:pt>
                <c:pt idx="2">
                  <c:v>2.4560555655150136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IPSWICH HOSPITAL (53)</c:v>
                </c:pt>
                <c:pt idx="2">
                  <c:v>COLCHESTER GENERAL HOSPITAL (62)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IPSWICH HOSPITAL (53)</c:v>
                </c:pt>
                <c:pt idx="2">
                  <c:v>COLCHESTER GENERAL HOSPITAL (62)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IPSWICH HOSPITAL (53)</c:v>
                </c:pt>
                <c:pt idx="2">
                  <c:v>COLCHESTER GENERAL HOSPITAL (62)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IPSWICH HOSPITAL (53)</c:v>
                </c:pt>
                <c:pt idx="2">
                  <c:v>COLCHESTER GENERAL HOSPITAL (62)</c:v>
                </c:pt>
              </c:strCache>
            </c:strRef>
          </c:cat>
          <c:val>
            <c:numRef>
              <c:f>Sheet1!$G$2:$G$4</c:f>
              <c:numCache>
                <c:formatCode>0.0;;</c:formatCode>
                <c:ptCount val="3"/>
                <c:pt idx="0">
                  <c:v>8.6389494557148669</c:v>
                </c:pt>
                <c:pt idx="1">
                  <c:v>9.0209125968001267</c:v>
                </c:pt>
                <c:pt idx="2">
                  <c:v>8.131666521534342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IPSWICH HOSPITAL (53)</c:v>
                </c:pt>
                <c:pt idx="2">
                  <c:v>COLCHESTER GENERAL HOSPITAL (62)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IPSWICH HOSPITAL (53)</c:v>
                </c:pt>
                <c:pt idx="2">
                  <c:v>COLCHESTER GENERAL HOSPITAL (62)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IPSWICH HOSPITAL (53)</c:v>
                </c:pt>
                <c:pt idx="2">
                  <c:v>COLCHESTER GENERAL HOSPITAL (62)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1.3610505442851331</c:v>
                </c:pt>
                <c:pt idx="1">
                  <c:v>0.97908740319987331</c:v>
                </c:pt>
                <c:pt idx="2">
                  <c:v>1.868333478465658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IPSWICH HOSPITAL (64)</c:v>
                </c:pt>
                <c:pt idx="2">
                  <c:v>COLCHESTER GENERAL HOSPITAL (76)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IPSWICH HOSPITAL (64)</c:v>
                </c:pt>
                <c:pt idx="2">
                  <c:v>COLCHESTER GENERAL HOSPITAL (76)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IPSWICH HOSPITAL (64)</c:v>
                </c:pt>
                <c:pt idx="2">
                  <c:v>COLCHESTER GENERAL HOSPITAL (76)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IPSWICH HOSPITAL (64)</c:v>
                </c:pt>
                <c:pt idx="2">
                  <c:v>COLCHESTER GENERAL HOSPITAL (76)</c:v>
                </c:pt>
              </c:strCache>
            </c:strRef>
          </c:cat>
          <c:val>
            <c:numRef>
              <c:f>Sheet1!$G$2:$G$4</c:f>
              <c:numCache>
                <c:formatCode>0.0;;</c:formatCode>
                <c:ptCount val="3"/>
                <c:pt idx="0">
                  <c:v>8.9402010340206086</c:v>
                </c:pt>
                <c:pt idx="1">
                  <c:v>8.919235060518254</c:v>
                </c:pt>
                <c:pt idx="2">
                  <c:v>8.6306413264255735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IPSWICH HOSPITAL (64)</c:v>
                </c:pt>
                <c:pt idx="2">
                  <c:v>COLCHESTER GENERAL HOSPITAL (76)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IPSWICH HOSPITAL (64)</c:v>
                </c:pt>
                <c:pt idx="2">
                  <c:v>COLCHESTER GENERAL HOSPITAL (76)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IPSWICH HOSPITAL (64)</c:v>
                </c:pt>
                <c:pt idx="2">
                  <c:v>COLCHESTER GENERAL HOSPITAL (76)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1.0597989659793914</c:v>
                </c:pt>
                <c:pt idx="1">
                  <c:v>1.080764939481746</c:v>
                </c:pt>
                <c:pt idx="2">
                  <c:v>1.3693586735744265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IPSWICH HOSPITAL (60)</c:v>
                </c:pt>
                <c:pt idx="2">
                  <c:v>COLCHESTER GENERAL HOSPITAL (72)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IPSWICH HOSPITAL (60)</c:v>
                </c:pt>
                <c:pt idx="2">
                  <c:v>COLCHESTER GENERAL HOSPITAL (72)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IPSWICH HOSPITAL (60)</c:v>
                </c:pt>
                <c:pt idx="2">
                  <c:v>COLCHESTER GENERAL HOSPITAL (72)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IPSWICH HOSPITAL (60)</c:v>
                </c:pt>
                <c:pt idx="2">
                  <c:v>COLCHESTER GENERAL HOSPITAL (72)</c:v>
                </c:pt>
              </c:strCache>
            </c:strRef>
          </c:cat>
          <c:val>
            <c:numRef>
              <c:f>Sheet1!$G$2:$G$4</c:f>
              <c:numCache>
                <c:formatCode>0.0;;</c:formatCode>
                <c:ptCount val="3"/>
                <c:pt idx="0">
                  <c:v>7.8362109473423018</c:v>
                </c:pt>
                <c:pt idx="1">
                  <c:v>0</c:v>
                </c:pt>
                <c:pt idx="2">
                  <c:v>7.4686784304885876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IPSWICH HOSPITAL (60)</c:v>
                </c:pt>
                <c:pt idx="2">
                  <c:v>COLCHESTER GENERAL HOSPITAL (72)</c:v>
                </c:pt>
              </c:strCache>
            </c:strRef>
          </c:cat>
          <c:val>
            <c:numRef>
              <c:f>Sheet1!$H$2:$H$4</c:f>
              <c:numCache>
                <c:formatCode>0.0;;</c:formatCode>
                <c:ptCount val="3"/>
                <c:pt idx="0">
                  <c:v>0</c:v>
                </c:pt>
                <c:pt idx="1">
                  <c:v>8.4688476339209657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IPSWICH HOSPITAL (60)</c:v>
                </c:pt>
                <c:pt idx="2">
                  <c:v>COLCHESTER GENERAL HOSPITAL (72)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IPSWICH HOSPITAL (60)</c:v>
                </c:pt>
                <c:pt idx="2">
                  <c:v>COLCHESTER GENERAL HOSPITAL (72)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2.1637890526576982</c:v>
                </c:pt>
                <c:pt idx="1">
                  <c:v>1.5311523660790343</c:v>
                </c:pt>
                <c:pt idx="2">
                  <c:v>2.5313215695114124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IPSWICH HOSPITAL (88)</c:v>
                </c:pt>
                <c:pt idx="2">
                  <c:v>COLCHESTER GENERAL HOSPITAL (98)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IPSWICH HOSPITAL (88)</c:v>
                </c:pt>
                <c:pt idx="2">
                  <c:v>COLCHESTER GENERAL HOSPITAL (98)</c:v>
                </c:pt>
              </c:strCache>
            </c:strRef>
          </c:cat>
          <c:val>
            <c:numRef>
              <c:f>Sheet1!$E$2:$E$4</c:f>
              <c:numCache>
                <c:formatCode>0.0;;</c:formatCode>
                <c:ptCount val="3"/>
                <c:pt idx="0">
                  <c:v>0</c:v>
                </c:pt>
                <c:pt idx="1">
                  <c:v>0</c:v>
                </c:pt>
                <c:pt idx="2">
                  <c:v>8.6320775255251476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IPSWICH HOSPITAL (88)</c:v>
                </c:pt>
                <c:pt idx="2">
                  <c:v>COLCHESTER GENERAL HOSPITAL (98)</c:v>
                </c:pt>
              </c:strCache>
            </c:strRef>
          </c:cat>
          <c:val>
            <c:numRef>
              <c:f>Sheet1!$F$2:$F$4</c:f>
              <c:numCache>
                <c:formatCode>0.0;;</c:formatCode>
                <c:ptCount val="3"/>
                <c:pt idx="0">
                  <c:v>9.0453247363122831</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IPSWICH HOSPITAL (88)</c:v>
                </c:pt>
                <c:pt idx="2">
                  <c:v>COLCHESTER GENERAL HOSPITAL (98)</c:v>
                </c:pt>
              </c:strCache>
            </c:strRef>
          </c:cat>
          <c:val>
            <c:numRef>
              <c:f>Sheet1!$G$2:$G$4</c:f>
              <c:numCache>
                <c:formatCode>0.0;;</c:formatCode>
                <c:ptCount val="3"/>
                <c:pt idx="0">
                  <c:v>0</c:v>
                </c:pt>
                <c:pt idx="1">
                  <c:v>9.3603847633822088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IPSWICH HOSPITAL (88)</c:v>
                </c:pt>
                <c:pt idx="2">
                  <c:v>COLCHESTER GENERAL HOSPITAL (98)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IPSWICH HOSPITAL (88)</c:v>
                </c:pt>
                <c:pt idx="2">
                  <c:v>COLCHESTER GENERAL HOSPITAL (98)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IPSWICH HOSPITAL (88)</c:v>
                </c:pt>
                <c:pt idx="2">
                  <c:v>COLCHESTER GENERAL HOSPITAL (98)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0.95467526368771694</c:v>
                </c:pt>
                <c:pt idx="1">
                  <c:v>0.63961523661779118</c:v>
                </c:pt>
                <c:pt idx="2">
                  <c:v>1.3679224744748524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IPSWICH HOSPITAL (89)</c:v>
                </c:pt>
                <c:pt idx="2">
                  <c:v>COLCHESTER GENERAL HOSPITAL (100)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IPSWICH HOSPITAL (89)</c:v>
                </c:pt>
                <c:pt idx="2">
                  <c:v>COLCHESTER GENERAL HOSPITAL (100)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IPSWICH HOSPITAL (89)</c:v>
                </c:pt>
                <c:pt idx="2">
                  <c:v>COLCHESTER GENERAL HOSPITAL (100)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IPSWICH HOSPITAL (89)</c:v>
                </c:pt>
                <c:pt idx="2">
                  <c:v>COLCHESTER GENERAL HOSPITAL (100)</c:v>
                </c:pt>
              </c:strCache>
            </c:strRef>
          </c:cat>
          <c:val>
            <c:numRef>
              <c:f>Sheet1!$G$2:$G$4</c:f>
              <c:numCache>
                <c:formatCode>0.0;;</c:formatCode>
                <c:ptCount val="3"/>
                <c:pt idx="0">
                  <c:v>9.1224334762695864</c:v>
                </c:pt>
                <c:pt idx="1">
                  <c:v>8.9936774976679654</c:v>
                </c:pt>
                <c:pt idx="2">
                  <c:v>9.3723836714845561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IPSWICH HOSPITAL (89)</c:v>
                </c:pt>
                <c:pt idx="2">
                  <c:v>COLCHESTER GENERAL HOSPITAL (100)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IPSWICH HOSPITAL (89)</c:v>
                </c:pt>
                <c:pt idx="2">
                  <c:v>COLCHESTER GENERAL HOSPITAL (100)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IPSWICH HOSPITAL (89)</c:v>
                </c:pt>
                <c:pt idx="2">
                  <c:v>COLCHESTER GENERAL HOSPITAL (100)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0.87756652373041355</c:v>
                </c:pt>
                <c:pt idx="1">
                  <c:v>1.0063225023320346</c:v>
                </c:pt>
                <c:pt idx="2">
                  <c:v>0.62761632851544391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0.28415300546448091</c:v>
                </c:pt>
                <c:pt idx="1">
                  <c:v>0.71584699453551925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Sheet1!$G$2:$G$4</c:f>
              <c:numCache>
                <c:formatCode>0.0;;</c:formatCode>
                <c:ptCount val="3"/>
                <c:pt idx="0">
                  <c:v>7.9335838408835668</c:v>
                </c:pt>
                <c:pt idx="1">
                  <c:v>0</c:v>
                </c:pt>
                <c:pt idx="2">
                  <c:v>7.451457352717715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Sheet1!$H$2:$H$4</c:f>
              <c:numCache>
                <c:formatCode>0.0;;</c:formatCode>
                <c:ptCount val="3"/>
                <c:pt idx="0">
                  <c:v>0</c:v>
                </c:pt>
                <c:pt idx="1">
                  <c:v>8.5651317522471722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2.0664161591164332</c:v>
                </c:pt>
                <c:pt idx="1">
                  <c:v>1.4348682477528278</c:v>
                </c:pt>
                <c:pt idx="2">
                  <c:v>2.548542647282285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IPSWICH HOSPITAL (51)</c:v>
                </c:pt>
                <c:pt idx="2">
                  <c:v>COLCHESTER GENERAL HOSPITAL (72)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IPSWICH HOSPITAL (51)</c:v>
                </c:pt>
                <c:pt idx="2">
                  <c:v>COLCHESTER GENERAL HOSPITAL (72)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IPSWICH HOSPITAL (51)</c:v>
                </c:pt>
                <c:pt idx="2">
                  <c:v>COLCHESTER GENERAL HOSPITAL (72)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IPSWICH HOSPITAL (51)</c:v>
                </c:pt>
                <c:pt idx="2">
                  <c:v>COLCHESTER GENERAL HOSPITAL (72)</c:v>
                </c:pt>
              </c:strCache>
            </c:strRef>
          </c:cat>
          <c:val>
            <c:numRef>
              <c:f>Sheet1!$G$2:$G$4</c:f>
              <c:numCache>
                <c:formatCode>0.0;;</c:formatCode>
                <c:ptCount val="3"/>
                <c:pt idx="0">
                  <c:v>8.0977221453621837</c:v>
                </c:pt>
                <c:pt idx="1">
                  <c:v>8.9678856770572573</c:v>
                </c:pt>
                <c:pt idx="2">
                  <c:v>7.4738738955703683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IPSWICH HOSPITAL (51)</c:v>
                </c:pt>
                <c:pt idx="2">
                  <c:v>COLCHESTER GENERAL HOSPITAL (72)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IPSWICH HOSPITAL (51)</c:v>
                </c:pt>
                <c:pt idx="2">
                  <c:v>COLCHESTER GENERAL HOSPITAL (72)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IPSWICH HOSPITAL (51)</c:v>
                </c:pt>
                <c:pt idx="2">
                  <c:v>COLCHESTER GENERAL HOSPITAL (72)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1.9022778546378163</c:v>
                </c:pt>
                <c:pt idx="1">
                  <c:v>1.0321143229427427</c:v>
                </c:pt>
                <c:pt idx="2">
                  <c:v>2.5261261044296317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(85)</c:v>
                </c:pt>
                <c:pt idx="2">
                  <c:v>COLCHESTER GENERAL HOSPITAL (99)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(85)</c:v>
                </c:pt>
                <c:pt idx="2">
                  <c:v>COLCHESTER GENERAL HOSPITAL (99)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(85)</c:v>
                </c:pt>
                <c:pt idx="2">
                  <c:v>COLCHESTER GENERAL HOSPITAL (99)</c:v>
                </c:pt>
              </c:strCache>
            </c:strRef>
          </c:cat>
          <c:val>
            <c:numRef>
              <c:f>Sheet1!$F$2:$F$4</c:f>
              <c:numCache>
                <c:formatCode>0.0;;</c:formatCode>
                <c:ptCount val="3"/>
                <c:pt idx="0">
                  <c:v>0</c:v>
                </c:pt>
                <c:pt idx="1">
                  <c:v>0</c:v>
                </c:pt>
                <c:pt idx="2">
                  <c:v>7.901522500539695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(85)</c:v>
                </c:pt>
                <c:pt idx="2">
                  <c:v>COLCHESTER GENERAL HOSPITAL (99)</c:v>
                </c:pt>
              </c:strCache>
            </c:strRef>
          </c:cat>
          <c:val>
            <c:numRef>
              <c:f>Sheet1!$G$2:$G$4</c:f>
              <c:numCache>
                <c:formatCode>0.0;;</c:formatCode>
                <c:ptCount val="3"/>
                <c:pt idx="0">
                  <c:v>8.4444176121828676</c:v>
                </c:pt>
                <c:pt idx="1">
                  <c:v>9.0606179483160272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(85)</c:v>
                </c:pt>
                <c:pt idx="2">
                  <c:v>COLCHESTER GENERAL HOSPITAL (99)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(85)</c:v>
                </c:pt>
                <c:pt idx="2">
                  <c:v>COLCHESTER GENERAL HOSPITAL (99)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(85)</c:v>
                </c:pt>
                <c:pt idx="2">
                  <c:v>COLCHESTER GENERAL HOSPITAL (99)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1.5555823878171324</c:v>
                </c:pt>
                <c:pt idx="1">
                  <c:v>0.93938205168397282</c:v>
                </c:pt>
                <c:pt idx="2">
                  <c:v>2.098477499460305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Sheet1!$G$2:$G$4</c:f>
              <c:numCache>
                <c:formatCode>0.0;;</c:formatCode>
                <c:ptCount val="3"/>
                <c:pt idx="0">
                  <c:v>8.4489776680875117</c:v>
                </c:pt>
                <c:pt idx="1">
                  <c:v>8.7830539351050252</c:v>
                </c:pt>
                <c:pt idx="2">
                  <c:v>8.1258901514703634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1.5510223319124883</c:v>
                </c:pt>
                <c:pt idx="1">
                  <c:v>1.2169460648949748</c:v>
                </c:pt>
                <c:pt idx="2">
                  <c:v>1.8741098485296366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Sheet1!$G$2:$G$4</c:f>
              <c:numCache>
                <c:formatCode>0.0;;</c:formatCode>
                <c:ptCount val="3"/>
                <c:pt idx="0">
                  <c:v>9.0995806253771967</c:v>
                </c:pt>
                <c:pt idx="1">
                  <c:v>9.1445672731147276</c:v>
                </c:pt>
                <c:pt idx="2">
                  <c:v>9.0629110855438384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0.9004193746228033</c:v>
                </c:pt>
                <c:pt idx="1">
                  <c:v>0.85543272688527239</c:v>
                </c:pt>
                <c:pt idx="2">
                  <c:v>0.9370889144561616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(86)</c:v>
                </c:pt>
                <c:pt idx="2">
                  <c:v>COLCHESTER GENERAL HOSPITAL (98)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(86)</c:v>
                </c:pt>
                <c:pt idx="2">
                  <c:v>COLCHESTER GENERAL HOSPITAL (98)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(86)</c:v>
                </c:pt>
                <c:pt idx="2">
                  <c:v>COLCHESTER GENERAL HOSPITAL (98)</c:v>
                </c:pt>
              </c:strCache>
            </c:strRef>
          </c:cat>
          <c:val>
            <c:numRef>
              <c:f>Sheet1!$F$2:$F$4</c:f>
              <c:numCache>
                <c:formatCode>0.0;;</c:formatCode>
                <c:ptCount val="3"/>
                <c:pt idx="0">
                  <c:v>8.1465238994361648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(86)</c:v>
                </c:pt>
                <c:pt idx="2">
                  <c:v>COLCHESTER GENERAL HOSPITAL (98)</c:v>
                </c:pt>
              </c:strCache>
            </c:strRef>
          </c:cat>
          <c:val>
            <c:numRef>
              <c:f>Sheet1!$G$2:$G$4</c:f>
              <c:numCache>
                <c:formatCode>0.0;;</c:formatCode>
                <c:ptCount val="3"/>
                <c:pt idx="0">
                  <c:v>0</c:v>
                </c:pt>
                <c:pt idx="1">
                  <c:v>8.313356492217471</c:v>
                </c:pt>
                <c:pt idx="2">
                  <c:v>7.9359031557052671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(86)</c:v>
                </c:pt>
                <c:pt idx="2">
                  <c:v>COLCHESTER GENERAL HOSPITAL (98)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(86)</c:v>
                </c:pt>
                <c:pt idx="2">
                  <c:v>COLCHESTER GENERAL HOSPITAL (98)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(86)</c:v>
                </c:pt>
                <c:pt idx="2">
                  <c:v>COLCHESTER GENERAL HOSPITAL (98)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1.8534761005638352</c:v>
                </c:pt>
                <c:pt idx="1">
                  <c:v>1.686643507782529</c:v>
                </c:pt>
                <c:pt idx="2">
                  <c:v>2.0640968442947329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Sheet1!$G$2:$G$4</c:f>
              <c:numCache>
                <c:formatCode>0.0;;</c:formatCode>
                <c:ptCount val="3"/>
                <c:pt idx="0">
                  <c:v>8.8922769266628929</c:v>
                </c:pt>
                <c:pt idx="1">
                  <c:v>9.1255375604154274</c:v>
                </c:pt>
                <c:pt idx="2">
                  <c:v>8.7459797567066371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1.1077230733371071</c:v>
                </c:pt>
                <c:pt idx="1">
                  <c:v>0.87446243958457259</c:v>
                </c:pt>
                <c:pt idx="2">
                  <c:v>1.2540202432933629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Sheet1!$G$2:$G$4</c:f>
              <c:numCache>
                <c:formatCode>0.0;;</c:formatCode>
                <c:ptCount val="3"/>
                <c:pt idx="0">
                  <c:v>8.7053894203296416</c:v>
                </c:pt>
                <c:pt idx="1">
                  <c:v>9.1076360956465372</c:v>
                </c:pt>
                <c:pt idx="2">
                  <c:v>8.3794345826909638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IPSWICH HOSPITAL (90)</c:v>
                </c:pt>
                <c:pt idx="2">
                  <c:v>COLCHESTER GENERAL HOSPITAL (100)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1.2946105796703584</c:v>
                </c:pt>
                <c:pt idx="1">
                  <c:v>0.8923639043534628</c:v>
                </c:pt>
                <c:pt idx="2">
                  <c:v>1.6205654173090362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IPSWICH HOSPITAL (73)</c:v>
                </c:pt>
                <c:pt idx="2">
                  <c:v>COLCHESTER GENERAL HOSPITAL (90)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IPSWICH HOSPITAL (73)</c:v>
                </c:pt>
                <c:pt idx="2">
                  <c:v>COLCHESTER GENERAL HOSPITAL (90)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IPSWICH HOSPITAL (73)</c:v>
                </c:pt>
                <c:pt idx="2">
                  <c:v>COLCHESTER GENERAL HOSPITAL (90)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IPSWICH HOSPITAL (73)</c:v>
                </c:pt>
                <c:pt idx="2">
                  <c:v>COLCHESTER GENERAL HOSPITAL (90)</c:v>
                </c:pt>
              </c:strCache>
            </c:strRef>
          </c:cat>
          <c:val>
            <c:numRef>
              <c:f>Sheet1!$G$2:$G$4</c:f>
              <c:numCache>
                <c:formatCode>0.0;;</c:formatCode>
                <c:ptCount val="3"/>
                <c:pt idx="0">
                  <c:v>6.9833531628781813</c:v>
                </c:pt>
                <c:pt idx="1">
                  <c:v>6.8865171721543952</c:v>
                </c:pt>
                <c:pt idx="2">
                  <c:v>6.8990734267631533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IPSWICH HOSPITAL (73)</c:v>
                </c:pt>
                <c:pt idx="2">
                  <c:v>COLCHESTER GENERAL HOSPITAL (90)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IPSWICH HOSPITAL (73)</c:v>
                </c:pt>
                <c:pt idx="2">
                  <c:v>COLCHESTER GENERAL HOSPITAL (90)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IPSWICH HOSPITAL (73)</c:v>
                </c:pt>
                <c:pt idx="2">
                  <c:v>COLCHESTER GENERAL HOSPITAL (90)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3.0166468371218187</c:v>
                </c:pt>
                <c:pt idx="1">
                  <c:v>3.1134828278456048</c:v>
                </c:pt>
                <c:pt idx="2">
                  <c:v>3.1009265732368467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IPSWICH HOSPITAL (83)</c:v>
                </c:pt>
                <c:pt idx="2">
                  <c:v>COLCHESTER GENERAL HOSPITAL (93)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IPSWICH HOSPITAL (83)</c:v>
                </c:pt>
                <c:pt idx="2">
                  <c:v>COLCHESTER GENERAL HOSPITAL (93)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IPSWICH HOSPITAL (83)</c:v>
                </c:pt>
                <c:pt idx="2">
                  <c:v>COLCHESTER GENERAL HOSPITAL (93)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IPSWICH HOSPITAL (83)</c:v>
                </c:pt>
                <c:pt idx="2">
                  <c:v>COLCHESTER GENERAL HOSPITAL (93)</c:v>
                </c:pt>
              </c:strCache>
            </c:strRef>
          </c:cat>
          <c:val>
            <c:numRef>
              <c:f>Sheet1!$G$2:$G$4</c:f>
              <c:numCache>
                <c:formatCode>0.0;;</c:formatCode>
                <c:ptCount val="3"/>
                <c:pt idx="0">
                  <c:v>8.0419642140086509</c:v>
                </c:pt>
                <c:pt idx="1">
                  <c:v>8.1624291838955667</c:v>
                </c:pt>
                <c:pt idx="2">
                  <c:v>7.8866906651766557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IPSWICH HOSPITAL (83)</c:v>
                </c:pt>
                <c:pt idx="2">
                  <c:v>COLCHESTER GENERAL HOSPITAL (93)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IPSWICH HOSPITAL (83)</c:v>
                </c:pt>
                <c:pt idx="2">
                  <c:v>COLCHESTER GENERAL HOSPITAL (93)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IPSWICH HOSPITAL (83)</c:v>
                </c:pt>
                <c:pt idx="2">
                  <c:v>COLCHESTER GENERAL HOSPITAL (93)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1.9580357859913491</c:v>
                </c:pt>
                <c:pt idx="1">
                  <c:v>1.8375708161044333</c:v>
                </c:pt>
                <c:pt idx="2">
                  <c:v>2.1133093348233443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51</c:v>
                </c:pt>
                <c:pt idx="4" formatCode="0">
                  <c:v>4</c:v>
                </c:pt>
                <c:pt idx="5" formatCode="0">
                  <c:v>3</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Sheet1!$G$2:$G$4</c:f>
              <c:numCache>
                <c:formatCode>0.0;;</c:formatCode>
                <c:ptCount val="3"/>
                <c:pt idx="0">
                  <c:v>8.8359631294150152</c:v>
                </c:pt>
                <c:pt idx="1">
                  <c:v>8.9992386102305915</c:v>
                </c:pt>
                <c:pt idx="2">
                  <c:v>8.647665267515924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IPSWICH HOSPITAL (90)</c:v>
                </c:pt>
                <c:pt idx="2">
                  <c:v>COLCHESTER GENERAL HOSPITAL (101)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1.1640368705849848</c:v>
                </c:pt>
                <c:pt idx="1">
                  <c:v>1.0007613897694085</c:v>
                </c:pt>
                <c:pt idx="2">
                  <c:v>1.352334732484076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IPSWICH HOSPITAL (89)</c:v>
                </c:pt>
                <c:pt idx="2">
                  <c:v>COLCHESTER GENERAL HOSPITAL (100)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IPSWICH HOSPITAL (89)</c:v>
                </c:pt>
                <c:pt idx="2">
                  <c:v>COLCHESTER GENERAL HOSPITAL (100)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IPSWICH HOSPITAL (89)</c:v>
                </c:pt>
                <c:pt idx="2">
                  <c:v>COLCHESTER GENERAL HOSPITAL (100)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IPSWICH HOSPITAL (89)</c:v>
                </c:pt>
                <c:pt idx="2">
                  <c:v>COLCHESTER GENERAL HOSPITAL (100)</c:v>
                </c:pt>
              </c:strCache>
            </c:strRef>
          </c:cat>
          <c:val>
            <c:numRef>
              <c:f>Sheet1!$G$2:$G$4</c:f>
              <c:numCache>
                <c:formatCode>0.0;;</c:formatCode>
                <c:ptCount val="3"/>
                <c:pt idx="0">
                  <c:v>6.6787514878475482</c:v>
                </c:pt>
                <c:pt idx="1">
                  <c:v>7.2060100381480314</c:v>
                </c:pt>
                <c:pt idx="2">
                  <c:v>6.2489787628542039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IPSWICH HOSPITAL (89)</c:v>
                </c:pt>
                <c:pt idx="2">
                  <c:v>COLCHESTER GENERAL HOSPITAL (100)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IPSWICH HOSPITAL (89)</c:v>
                </c:pt>
                <c:pt idx="2">
                  <c:v>COLCHESTER GENERAL HOSPITAL (100)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IPSWICH HOSPITAL (89)</c:v>
                </c:pt>
                <c:pt idx="2">
                  <c:v>COLCHESTER GENERAL HOSPITAL (100)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3.3212485121524518</c:v>
                </c:pt>
                <c:pt idx="1">
                  <c:v>2.7939899618519686</c:v>
                </c:pt>
                <c:pt idx="2">
                  <c:v>3.7510212371457961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IPSWICH HOSPITAL (85)</c:v>
                </c:pt>
                <c:pt idx="2">
                  <c:v>COLCHESTER GENERAL HOSPITAL (94)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IPSWICH HOSPITAL (85)</c:v>
                </c:pt>
                <c:pt idx="2">
                  <c:v>COLCHESTER GENERAL HOSPITAL (94)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IPSWICH HOSPITAL (85)</c:v>
                </c:pt>
                <c:pt idx="2">
                  <c:v>COLCHESTER GENERAL HOSPITAL (94)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IPSWICH HOSPITAL (85)</c:v>
                </c:pt>
                <c:pt idx="2">
                  <c:v>COLCHESTER GENERAL HOSPITAL (94)</c:v>
                </c:pt>
              </c:strCache>
            </c:strRef>
          </c:cat>
          <c:val>
            <c:numRef>
              <c:f>Sheet1!$G$2:$G$4</c:f>
              <c:numCache>
                <c:formatCode>0.0;;</c:formatCode>
                <c:ptCount val="3"/>
                <c:pt idx="0">
                  <c:v>7.2375234706164946</c:v>
                </c:pt>
                <c:pt idx="1">
                  <c:v>8.0017790094652241</c:v>
                </c:pt>
                <c:pt idx="2">
                  <c:v>6.5985756773312607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IPSWICH HOSPITAL (85)</c:v>
                </c:pt>
                <c:pt idx="2">
                  <c:v>COLCHESTER GENERAL HOSPITAL (94)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IPSWICH HOSPITAL (85)</c:v>
                </c:pt>
                <c:pt idx="2">
                  <c:v>COLCHESTER GENERAL HOSPITAL (94)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IPSWICH HOSPITAL (85)</c:v>
                </c:pt>
                <c:pt idx="2">
                  <c:v>COLCHESTER GENERAL HOSPITAL (94)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2.7624765293835054</c:v>
                </c:pt>
                <c:pt idx="1">
                  <c:v>1.9982209905347759</c:v>
                </c:pt>
                <c:pt idx="2">
                  <c:v>3.4014243226687393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IPSWICH HOSPITAL (90)</c:v>
                </c:pt>
                <c:pt idx="2">
                  <c:v>COLCHESTER GENERAL HOSPITAL (100)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IPSWICH HOSPITAL (90)</c:v>
                </c:pt>
                <c:pt idx="2">
                  <c:v>COLCHESTER GENERAL HOSPITAL (100)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IPSWICH HOSPITAL (90)</c:v>
                </c:pt>
                <c:pt idx="2">
                  <c:v>COLCHESTER GENERAL HOSPITAL (100)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IPSWICH HOSPITAL (90)</c:v>
                </c:pt>
                <c:pt idx="2">
                  <c:v>COLCHESTER GENERAL HOSPITAL (100)</c:v>
                </c:pt>
              </c:strCache>
            </c:strRef>
          </c:cat>
          <c:val>
            <c:numRef>
              <c:f>Sheet1!$G$2:$G$4</c:f>
              <c:numCache>
                <c:formatCode>0.0;;</c:formatCode>
                <c:ptCount val="3"/>
                <c:pt idx="0">
                  <c:v>7.4162142892237144</c:v>
                </c:pt>
                <c:pt idx="1">
                  <c:v>7.4628894630759257</c:v>
                </c:pt>
                <c:pt idx="2">
                  <c:v>7.2437953109553872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IPSWICH HOSPITAL (90)</c:v>
                </c:pt>
                <c:pt idx="2">
                  <c:v>COLCHESTER GENERAL HOSPITAL (100)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IPSWICH HOSPITAL (90)</c:v>
                </c:pt>
                <c:pt idx="2">
                  <c:v>COLCHESTER GENERAL HOSPITAL (100)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IPSWICH HOSPITAL (90)</c:v>
                </c:pt>
                <c:pt idx="2">
                  <c:v>COLCHESTER GENERAL HOSPITAL (100)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2.5837857107762856</c:v>
                </c:pt>
                <c:pt idx="1">
                  <c:v>2.5371105369240743</c:v>
                </c:pt>
                <c:pt idx="2">
                  <c:v>2.7562046890446128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IPSWICH HOSPITAL (88)</c:v>
                </c:pt>
                <c:pt idx="2">
                  <c:v>COLCHESTER GENERAL HOSPITAL (99)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IPSWICH HOSPITAL (88)</c:v>
                </c:pt>
                <c:pt idx="2">
                  <c:v>COLCHESTER GENERAL HOSPITAL (99)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IPSWICH HOSPITAL (88)</c:v>
                </c:pt>
                <c:pt idx="2">
                  <c:v>COLCHESTER GENERAL HOSPITAL (99)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IPSWICH HOSPITAL (88)</c:v>
                </c:pt>
                <c:pt idx="2">
                  <c:v>COLCHESTER GENERAL HOSPITAL (99)</c:v>
                </c:pt>
              </c:strCache>
            </c:strRef>
          </c:cat>
          <c:val>
            <c:numRef>
              <c:f>Sheet1!$G$2:$G$4</c:f>
              <c:numCache>
                <c:formatCode>0.0;;</c:formatCode>
                <c:ptCount val="3"/>
                <c:pt idx="0">
                  <c:v>8.273340142493673</c:v>
                </c:pt>
                <c:pt idx="1">
                  <c:v>8.5599737219663226</c:v>
                </c:pt>
                <c:pt idx="2">
                  <c:v>7.9614522158971122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IPSWICH HOSPITAL (88)</c:v>
                </c:pt>
                <c:pt idx="2">
                  <c:v>COLCHESTER GENERAL HOSPITAL (99)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IPSWICH HOSPITAL (88)</c:v>
                </c:pt>
                <c:pt idx="2">
                  <c:v>COLCHESTER GENERAL HOSPITAL (99)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IPSWICH HOSPITAL (88)</c:v>
                </c:pt>
                <c:pt idx="2">
                  <c:v>COLCHESTER GENERAL HOSPITAL (99)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1.726659857506327</c:v>
                </c:pt>
                <c:pt idx="1">
                  <c:v>1.4400262780336774</c:v>
                </c:pt>
                <c:pt idx="2">
                  <c:v>2.0385477841028878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(87)</c:v>
                </c:pt>
                <c:pt idx="2">
                  <c:v>COLCHESTER GENERAL HOSPITAL (99)</c:v>
                </c:pt>
              </c:strCache>
            </c:strRef>
          </c:cat>
          <c:val>
            <c:numRef>
              <c:f>Sheet1!$D$2:$D$4</c:f>
              <c:numCache>
                <c:formatCode>0.0;;</c:formatCode>
                <c:ptCount val="3"/>
                <c:pt idx="0">
                  <c:v>0</c:v>
                </c:pt>
                <c:pt idx="1">
                  <c:v>4.195794451262727</c:v>
                </c:pt>
                <c:pt idx="2">
                  <c:v>3.6931579462536539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(87)</c:v>
                </c:pt>
                <c:pt idx="2">
                  <c:v>COLCHESTER GENERAL HOSPITAL (99)</c:v>
                </c:pt>
              </c:strCache>
            </c:strRef>
          </c:cat>
          <c:val>
            <c:numRef>
              <c:f>Sheet1!$E$2:$E$4</c:f>
              <c:numCache>
                <c:formatCode>0.0;;</c:formatCode>
                <c:ptCount val="3"/>
                <c:pt idx="0">
                  <c:v>3.816969673762507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(87)</c:v>
                </c:pt>
                <c:pt idx="2">
                  <c:v>COLCHESTER GENERAL HOSPITAL (99)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(87)</c:v>
                </c:pt>
                <c:pt idx="2">
                  <c:v>COLCHESTER GENERAL HOSPITAL (99)</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(87)</c:v>
                </c:pt>
                <c:pt idx="2">
                  <c:v>COLCHESTER GENERAL HOSPITAL (99)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(87)</c:v>
                </c:pt>
                <c:pt idx="2">
                  <c:v>COLCHESTER GENERAL HOSPITAL (99)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IPSWICH HOSPITAL (87)</c:v>
                </c:pt>
                <c:pt idx="2">
                  <c:v>COLCHESTER GENERAL HOSPITAL (99)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6.1830303262374926</c:v>
                </c:pt>
                <c:pt idx="1">
                  <c:v>5.804205548737273</c:v>
                </c:pt>
                <c:pt idx="2">
                  <c:v>6.3068420537463457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IPSWICH HOSPITAL (83)</c:v>
                </c:pt>
                <c:pt idx="2">
                  <c:v>COLCHESTER GENERAL HOSPITAL (91)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IPSWICH HOSPITAL (83)</c:v>
                </c:pt>
                <c:pt idx="2">
                  <c:v>COLCHESTER GENERAL HOSPITAL (91)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IPSWICH HOSPITAL (83)</c:v>
                </c:pt>
                <c:pt idx="2">
                  <c:v>COLCHESTER GENERAL HOSPITAL (91)</c:v>
                </c:pt>
              </c:strCache>
            </c:strRef>
          </c:cat>
          <c:val>
            <c:numRef>
              <c:f>Sheet1!$F$2:$F$4</c:f>
              <c:numCache>
                <c:formatCode>0.0;;</c:formatCode>
                <c:ptCount val="3"/>
                <c:pt idx="0">
                  <c:v>0</c:v>
                </c:pt>
                <c:pt idx="1">
                  <c:v>0</c:v>
                </c:pt>
                <c:pt idx="2">
                  <c:v>6.778234826163879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IPSWICH HOSPITAL (83)</c:v>
                </c:pt>
                <c:pt idx="2">
                  <c:v>COLCHESTER GENERAL HOSPITAL (91)</c:v>
                </c:pt>
              </c:strCache>
            </c:strRef>
          </c:cat>
          <c:val>
            <c:numRef>
              <c:f>Sheet1!$G$2:$G$4</c:f>
              <c:numCache>
                <c:formatCode>0.0;;</c:formatCode>
                <c:ptCount val="3"/>
                <c:pt idx="0">
                  <c:v>7.6709301723771599</c:v>
                </c:pt>
                <c:pt idx="1">
                  <c:v>8.5163360659957235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IPSWICH HOSPITAL (83)</c:v>
                </c:pt>
                <c:pt idx="2">
                  <c:v>COLCHESTER GENERAL HOSPITAL (91)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IPSWICH HOSPITAL (83)</c:v>
                </c:pt>
                <c:pt idx="2">
                  <c:v>COLCHESTER GENERAL HOSPITAL (91)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IPSWICH HOSPITAL (83)</c:v>
                </c:pt>
                <c:pt idx="2">
                  <c:v>COLCHESTER GENERAL HOSPITAL (91)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2.3290698276228401</c:v>
                </c:pt>
                <c:pt idx="1">
                  <c:v>1.4836639340042765</c:v>
                </c:pt>
                <c:pt idx="2">
                  <c:v>3.221765173836121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7.4644364656126818</c:v>
                </c:pt>
                <c:pt idx="1">
                  <c:v>5.7042337808160131</c:v>
                </c:pt>
                <c:pt idx="2">
                  <c:v>5.7060808416967719</c:v>
                </c:pt>
                <c:pt idx="3">
                  <c:v>6.724522998591377</c:v>
                </c:pt>
                <c:pt idx="4">
                  <c:v>6.4190521739952091</c:v>
                </c:pt>
                <c:pt idx="5">
                  <c:v>6.6808938364400117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6.0453336704291853</c:v>
                </c:pt>
                <c:pt idx="1">
                  <c:v>6.6217236838595754</c:v>
                </c:pt>
                <c:pt idx="2">
                  <c:v>7.4790864945532602</c:v>
                </c:pt>
                <c:pt idx="3">
                  <c:v>6.9531823267866288</c:v>
                </c:pt>
                <c:pt idx="4">
                  <c:v>7.2211228233980833</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4">
                  <c:v>9.2939317002949906</c:v>
                </c:pt>
                <c:pt idx="5">
                  <c:v>8.5756524820688291</c:v>
                </c:pt>
                <c:pt idx="6">
                  <c:v>8.9799411114685608</c:v>
                </c:pt>
                <c:pt idx="7">
                  <c:v>9.1137474814690833</c:v>
                </c:pt>
                <c:pt idx="8">
                  <c:v>8.7638891089811697</c:v>
                </c:pt>
                <c:pt idx="9">
                  <c:v>9.0693611653130937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50</c:v>
                </c:pt>
                <c:pt idx="2">
                  <c:v>4</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7.0879760039310096</c:v>
                </c:pt>
                <c:pt idx="1">
                  <c:v>7.8121525752877794</c:v>
                </c:pt>
                <c:pt idx="2">
                  <c:v>8.1907977835138279</c:v>
                </c:pt>
                <c:pt idx="3">
                  <c:v>8.370067521187524</c:v>
                </c:pt>
                <c:pt idx="4">
                  <c:v>8.4419727634262234</c:v>
                </c:pt>
                <c:pt idx="5">
                  <c:v>8.9053593892120659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4">
                  <c:v>9.4591302223119218</c:v>
                </c:pt>
                <c:pt idx="5">
                  <c:v>8.8169515280257524</c:v>
                </c:pt>
                <c:pt idx="6">
                  <c:v>9.091042844665445</c:v>
                </c:pt>
                <c:pt idx="7">
                  <c:v>9.4756400318847316</c:v>
                </c:pt>
                <c:pt idx="8">
                  <c:v>8.8059903384842286</c:v>
                </c:pt>
                <c:pt idx="9">
                  <c:v>9.1809986600507631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4">
                  <c:v>8.7903899297014192</c:v>
                </c:pt>
                <c:pt idx="5">
                  <c:v>8.2356007484053073</c:v>
                </c:pt>
                <c:pt idx="6">
                  <c:v>8.3432103060829395</c:v>
                </c:pt>
                <c:pt idx="7">
                  <c:v>8.2932277682336188</c:v>
                </c:pt>
                <c:pt idx="8">
                  <c:v>8.1124597434942931</c:v>
                </c:pt>
                <c:pt idx="9">
                  <c:v>8.4159226008871446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8.0003331600847094</c:v>
                </c:pt>
                <c:pt idx="1">
                  <c:v>8.9563109956938867</c:v>
                </c:pt>
                <c:pt idx="2">
                  <c:v>8.8818753758608455</c:v>
                </c:pt>
                <c:pt idx="3">
                  <c:v>8.6894664247366507</c:v>
                </c:pt>
                <c:pt idx="4">
                  <c:v>9.1244292689250912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8.9834360297916636</c:v>
                </c:pt>
                <c:pt idx="1">
                  <c:v>8.4856609688301088</c:v>
                </c:pt>
                <c:pt idx="2">
                  <c:v>8.7421998402961432</c:v>
                </c:pt>
                <c:pt idx="3">
                  <c:v>9.0577477299481508</c:v>
                </c:pt>
                <c:pt idx="4">
                  <c:v>8.6470115888163814</c:v>
                </c:pt>
                <c:pt idx="5">
                  <c:v>8.7243270844222689</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4">
                  <c:v>9.610942824022997</c:v>
                </c:pt>
                <c:pt idx="5">
                  <c:v>9.4050689387629198</c:v>
                </c:pt>
                <c:pt idx="6">
                  <c:v>9.3456170500374931</c:v>
                </c:pt>
                <c:pt idx="7">
                  <c:v>9.3242865579246565</c:v>
                </c:pt>
                <c:pt idx="8">
                  <c:v>9.3009274547222827</c:v>
                </c:pt>
                <c:pt idx="9">
                  <c:v>9.1943910435387846</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8.251145024307764</c:v>
                </c:pt>
                <c:pt idx="1">
                  <c:v>8.4221444615279371</c:v>
                </c:pt>
                <c:pt idx="2">
                  <c:v>8.3691926833876309</c:v>
                </c:pt>
                <c:pt idx="3">
                  <c:v>8.4693011042188093</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7.0072369950162026</c:v>
                </c:pt>
                <c:pt idx="1">
                  <c:v>6.0910384322012394</c:v>
                </c:pt>
                <c:pt idx="2">
                  <c:v>6.251286637804272</c:v>
                </c:pt>
                <c:pt idx="3">
                  <c:v>7.6240416471164236</c:v>
                </c:pt>
                <c:pt idx="4">
                  <c:v>7.3953915957478449</c:v>
                </c:pt>
                <c:pt idx="5">
                  <c:v>7.6675646725531177</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9.0404281778822178</c:v>
                </c:pt>
                <c:pt idx="1">
                  <c:v>8.6742012805741595</c:v>
                </c:pt>
                <c:pt idx="2">
                  <c:v>8.5238855565838527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9.2928909576532366</c:v>
                </c:pt>
                <c:pt idx="1">
                  <c:v>9.51508707460947</c:v>
                </c:pt>
                <c:pt idx="2">
                  <c:v>9.424923434738341</c:v>
                </c:pt>
                <c:pt idx="3">
                  <c:v>9.1753372731963179</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6.8677267438835106</c:v>
                </c:pt>
                <c:pt idx="1">
                  <c:v>8.2166478667072109</c:v>
                </c:pt>
                <c:pt idx="2">
                  <c:v>6.9833531628781813</c:v>
                </c:pt>
                <c:pt idx="3">
                  <c:v>6.6787514878475482</c:v>
                </c:pt>
                <c:pt idx="4">
                  <c:v>7.6675646725531177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6.1530225076975773</c:v>
                </c:pt>
                <c:pt idx="1">
                  <c:v>7.5627687641696664</c:v>
                </c:pt>
                <c:pt idx="2">
                  <c:v>6.4440929810136076</c:v>
                </c:pt>
                <c:pt idx="3">
                  <c:v>6.2372960590447173</c:v>
                </c:pt>
                <c:pt idx="4">
                  <c:v>7.3313148272089039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8.6044688875092064</c:v>
                </c:pt>
                <c:pt idx="1">
                  <c:v>8.5587069279971413</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4">
                  <c:v>9.6176141562282353</c:v>
                </c:pt>
                <c:pt idx="5">
                  <c:v>8.3777019737751015</c:v>
                </c:pt>
                <c:pt idx="6">
                  <c:v>8.6065141297096499</c:v>
                </c:pt>
                <c:pt idx="7">
                  <c:v>8.4095453477966657</c:v>
                </c:pt>
                <c:pt idx="8">
                  <c:v>8.4082006274681582</c:v>
                </c:pt>
                <c:pt idx="9">
                  <c:v>8.6389494557148669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5.8505206274940127</c:v>
                </c:pt>
                <c:pt idx="1">
                  <c:v>6.5641627866922567</c:v>
                </c:pt>
                <c:pt idx="2">
                  <c:v>7.2334347977249411</c:v>
                </c:pt>
                <c:pt idx="3">
                  <c:v>8.2166478667072109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7.9077477638355456</c:v>
                </c:pt>
                <c:pt idx="1">
                  <c:v>7.9988949101731439</c:v>
                </c:pt>
                <c:pt idx="2">
                  <c:v>7.8362109473423018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9.2076371555636634</c:v>
                </c:pt>
                <c:pt idx="1">
                  <c:v>8.9402010340206086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4">
                  <c:v>9.8007387590448563</c:v>
                </c:pt>
                <c:pt idx="5">
                  <c:v>7.1111095987671344</c:v>
                </c:pt>
                <c:pt idx="6">
                  <c:v>8.7498522476200549</c:v>
                </c:pt>
                <c:pt idx="7">
                  <c:v>9.4901644645179974</c:v>
                </c:pt>
                <c:pt idx="8">
                  <c:v>9.3005033492883733</c:v>
                </c:pt>
                <c:pt idx="9">
                  <c:v>9.0453247363122831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2">
                  <c:v>8.3757667779379119</c:v>
                </c:pt>
                <c:pt idx="3">
                  <c:v>7.4370864701208301</c:v>
                </c:pt>
                <c:pt idx="4">
                  <c:v>7.5490093572499504</c:v>
                </c:pt>
                <c:pt idx="5">
                  <c:v>8.3367795153993054</c:v>
                </c:pt>
                <c:pt idx="6">
                  <c:v>7.7827174647364634</c:v>
                </c:pt>
                <c:pt idx="7">
                  <c:v>7.9335838408835668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4">
                  <c:v>9.2910333395374032</c:v>
                </c:pt>
                <c:pt idx="5">
                  <c:v>9.0782885984757229</c:v>
                </c:pt>
                <c:pt idx="6">
                  <c:v>9.1118265756452743</c:v>
                </c:pt>
                <c:pt idx="7">
                  <c:v>9.4510426800450382</c:v>
                </c:pt>
                <c:pt idx="8">
                  <c:v>9.2818759987491806</c:v>
                </c:pt>
                <c:pt idx="9">
                  <c:v>9.1224334762695864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9.1301035147172218</c:v>
                </c:pt>
                <c:pt idx="1">
                  <c:v>8.792047569516896</c:v>
                </c:pt>
                <c:pt idx="2">
                  <c:v>8.2592830601397615</c:v>
                </c:pt>
                <c:pt idx="3">
                  <c:v>9.1596721346216263</c:v>
                </c:pt>
                <c:pt idx="4">
                  <c:v>8.9797563972538548</c:v>
                </c:pt>
                <c:pt idx="5">
                  <c:v>8.4444176121828676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4">
                  <c:v>8.7054399148052006</c:v>
                </c:pt>
                <c:pt idx="5">
                  <c:v>8.1920666183428157</c:v>
                </c:pt>
                <c:pt idx="6">
                  <c:v>7.832412279910141</c:v>
                </c:pt>
                <c:pt idx="7">
                  <c:v>8.6483854784707006</c:v>
                </c:pt>
                <c:pt idx="8">
                  <c:v>8.6355696554361412</c:v>
                </c:pt>
                <c:pt idx="9">
                  <c:v>8.0977221453621837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3.816969673762507</c:v>
                </c:pt>
                <c:pt idx="1">
                  <c:v>7.0316110001199021</c:v>
                </c:pt>
                <c:pt idx="2">
                  <c:v>7.4223210332011949</c:v>
                </c:pt>
                <c:pt idx="3">
                  <c:v>5.6918723797554351</c:v>
                </c:pt>
                <c:pt idx="4">
                  <c:v>5.7045459515765931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8.4626817822581337</c:v>
                </c:pt>
                <c:pt idx="2">
                  <c:v>8.2829998132630962</c:v>
                </c:pt>
                <c:pt idx="3">
                  <c:v>6.5047790663973224</c:v>
                </c:pt>
                <c:pt idx="4">
                  <c:v>6.3160471737031072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4">
                  <c:v>9.4545037818160846</c:v>
                </c:pt>
                <c:pt idx="5">
                  <c:v>9.2508795463503333</c:v>
                </c:pt>
                <c:pt idx="6">
                  <c:v>9.3441723756929509</c:v>
                </c:pt>
                <c:pt idx="7">
                  <c:v>9.377761738718851</c:v>
                </c:pt>
                <c:pt idx="8">
                  <c:v>9.2836270593066264</c:v>
                </c:pt>
                <c:pt idx="9">
                  <c:v>9.0995806253771967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8.7352777383093478</c:v>
                </c:pt>
                <c:pt idx="1">
                  <c:v>8.4489776680875117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4">
                  <c:v>9.2799204940660598</c:v>
                </c:pt>
                <c:pt idx="5">
                  <c:v>9.1799593122646375</c:v>
                </c:pt>
                <c:pt idx="6">
                  <c:v>9.2032134009410402</c:v>
                </c:pt>
                <c:pt idx="7">
                  <c:v>9.41608784611042</c:v>
                </c:pt>
                <c:pt idx="8">
                  <c:v>9.3777992223862725</c:v>
                </c:pt>
                <c:pt idx="9">
                  <c:v>8.8922769266628929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8.7005104587651143</c:v>
                </c:pt>
                <c:pt idx="1">
                  <c:v>8.6862417125986138</c:v>
                </c:pt>
                <c:pt idx="2">
                  <c:v>8.4134555397044775</c:v>
                </c:pt>
                <c:pt idx="3">
                  <c:v>8.8184424791667748</c:v>
                </c:pt>
                <c:pt idx="4">
                  <c:v>8.8902541076933979</c:v>
                </c:pt>
                <c:pt idx="5">
                  <c:v>8.1465238994361648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7.2098095452907343</c:v>
                </c:pt>
                <c:pt idx="1">
                  <c:v>6.1347790240638131</c:v>
                </c:pt>
                <c:pt idx="2">
                  <c:v>6.4152462041950447</c:v>
                </c:pt>
                <c:pt idx="3">
                  <c:v>6.462353674600406</c:v>
                </c:pt>
                <c:pt idx="4">
                  <c:v>6.4888798666264993</c:v>
                </c:pt>
                <c:pt idx="5">
                  <c:v>6.9833531628781813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4">
                  <c:v>9.295154137223312</c:v>
                </c:pt>
                <c:pt idx="5">
                  <c:v>8.9788064096015088</c:v>
                </c:pt>
                <c:pt idx="6">
                  <c:v>8.8129561060768733</c:v>
                </c:pt>
                <c:pt idx="7">
                  <c:v>9.0083557106751933</c:v>
                </c:pt>
                <c:pt idx="8">
                  <c:v>8.8660213403230603</c:v>
                </c:pt>
                <c:pt idx="9">
                  <c:v>8.7053894203296416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9.2639775864992995</c:v>
                </c:pt>
                <c:pt idx="1">
                  <c:v>9.2024885307490649</c:v>
                </c:pt>
                <c:pt idx="2">
                  <c:v>8.8359631294150152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7.2248037791501529</c:v>
                </c:pt>
                <c:pt idx="1">
                  <c:v>7.5401489032494347</c:v>
                </c:pt>
                <c:pt idx="2">
                  <c:v>8.039199282642139</c:v>
                </c:pt>
                <c:pt idx="3">
                  <c:v>8.0419642140086509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8.55734818868609</c:v>
                </c:pt>
                <c:pt idx="1">
                  <c:v>7.5086623273650304</c:v>
                </c:pt>
                <c:pt idx="2">
                  <c:v>7.216936365602356</c:v>
                </c:pt>
                <c:pt idx="3">
                  <c:v>7.9949489792141506</c:v>
                </c:pt>
                <c:pt idx="4">
                  <c:v>7.7851395815148461</c:v>
                </c:pt>
                <c:pt idx="5">
                  <c:v>7.2375234706164946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2">
                  <c:v>6.4729735645180044</c:v>
                </c:pt>
                <c:pt idx="3">
                  <c:v>6.5991700239441071</c:v>
                </c:pt>
                <c:pt idx="4">
                  <c:v>6.3448396314435236</c:v>
                </c:pt>
                <c:pt idx="5">
                  <c:v>6.3130897999338611</c:v>
                </c:pt>
                <c:pt idx="6">
                  <c:v>6.567271136721847</c:v>
                </c:pt>
                <c:pt idx="7">
                  <c:v>6.6787514878475482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The Queen Elizabeth Hospital King's Lynn NHS Foundation Trust</c:v>
                </c:pt>
                <c:pt idx="2">
                  <c:v>Norfolk And Norwich University Hospitals NHS Foundation Trust</c:v>
                </c:pt>
                <c:pt idx="3">
                  <c:v>Milton Keynes University Hospital NHS Foundation Trust</c:v>
                </c:pt>
                <c:pt idx="4">
                  <c:v>West Suffolk NHS Foundation Trust</c:v>
                </c:pt>
              </c:strCache>
            </c:strRef>
          </c:cat>
          <c:val>
            <c:numRef>
              <c:f>Sheet1!$B$2:$B$6</c:f>
              <c:numCache>
                <c:formatCode>0.0</c:formatCode>
                <c:ptCount val="5"/>
                <c:pt idx="0">
                  <c:v>8.0223950894714697</c:v>
                </c:pt>
                <c:pt idx="1">
                  <c:v>7.9919464702721861</c:v>
                </c:pt>
                <c:pt idx="2">
                  <c:v>7.9607126068172711</c:v>
                </c:pt>
                <c:pt idx="3">
                  <c:v>7.937824165702505</c:v>
                </c:pt>
                <c:pt idx="4">
                  <c:v>7.8542163738674464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The Queen Elizabeth Hospital King's Lynn NHS Foundation Trust</c:v>
                </c:pt>
                <c:pt idx="2">
                  <c:v>Norfolk And Norwich University Hospitals NHS Foundation Trust</c:v>
                </c:pt>
                <c:pt idx="3">
                  <c:v>Milton Keynes University Hospital NHS Foundation Trust</c:v>
                </c:pt>
                <c:pt idx="4">
                  <c:v>West Suffolk NHS Foundation Trust</c:v>
                </c:pt>
              </c:strCache>
            </c:strRef>
          </c:cat>
          <c:val>
            <c:numRef>
              <c:f>Sheet1!$C$2:$C$6</c:f>
              <c:numCache>
                <c:formatCode>0.0</c:formatCode>
                <c:ptCount val="5"/>
                <c:pt idx="0">
                  <c:v>1.9776049105285303</c:v>
                </c:pt>
                <c:pt idx="1">
                  <c:v>2.0080535297278139</c:v>
                </c:pt>
                <c:pt idx="2">
                  <c:v>2.0392873931827289</c:v>
                </c:pt>
                <c:pt idx="3">
                  <c:v>2.062175834297495</c:v>
                </c:pt>
                <c:pt idx="4">
                  <c:v>2.1457836261325536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4">
                  <c:v>9.0188658462021838</c:v>
                </c:pt>
                <c:pt idx="5">
                  <c:v>8.4925902013684631</c:v>
                </c:pt>
                <c:pt idx="6">
                  <c:v>8.4047441732074279</c:v>
                </c:pt>
                <c:pt idx="7">
                  <c:v>8.5269229791314167</c:v>
                </c:pt>
                <c:pt idx="8">
                  <c:v>8.4114646277909451</c:v>
                </c:pt>
                <c:pt idx="9">
                  <c:v>8.273340142493673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4">
                  <c:v>8.0709228772126043</c:v>
                </c:pt>
                <c:pt idx="5">
                  <c:v>7.4267127669460899</c:v>
                </c:pt>
                <c:pt idx="6">
                  <c:v>7.4782663438176646</c:v>
                </c:pt>
                <c:pt idx="7">
                  <c:v>7.38177625087034</c:v>
                </c:pt>
                <c:pt idx="8">
                  <c:v>7.4353397230319196</c:v>
                </c:pt>
                <c:pt idx="9">
                  <c:v>7.4162142892237144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8.340128689989788</c:v>
                </c:pt>
                <c:pt idx="1">
                  <c:v>7.9371008463720329</c:v>
                </c:pt>
                <c:pt idx="2">
                  <c:v>7.6709301723771599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3">
                  <c:v>8.8606196734567302</c:v>
                </c:pt>
                <c:pt idx="4">
                  <c:v>5.7799788018743667</c:v>
                </c:pt>
                <c:pt idx="5">
                  <c:v>3.408422723463342</c:v>
                </c:pt>
                <c:pt idx="6">
                  <c:v>3.9857947207787192</c:v>
                </c:pt>
                <c:pt idx="7">
                  <c:v>4.1549670271246892</c:v>
                </c:pt>
                <c:pt idx="8">
                  <c:v>3.816969673762507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7.2878861026442996</c:v>
                </c:pt>
                <c:pt idx="1">
                  <c:v>7.3212096298430023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4">
                  <c:v>9.231253137188892</c:v>
                </c:pt>
                <c:pt idx="5">
                  <c:v>8.883623797161377</c:v>
                </c:pt>
                <c:pt idx="6">
                  <c:v>9.0270168994490536</c:v>
                </c:pt>
                <c:pt idx="7">
                  <c:v>9.1056335590095756</c:v>
                </c:pt>
                <c:pt idx="8">
                  <c:v>9.0697134126817893</c:v>
                </c:pt>
                <c:pt idx="9">
                  <c:v>8.7878884689757975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8.4156042406194054</c:v>
                </c:pt>
                <c:pt idx="1">
                  <c:v>8.2770958505295908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8.5366413329279638</c:v>
                </c:pt>
                <c:pt idx="1">
                  <c:v>8.3294211112259937</c:v>
                </c:pt>
                <c:pt idx="2">
                  <c:v>8.1564746539046258</c:v>
                </c:pt>
                <c:pt idx="3">
                  <c:v>8.4800015680008105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4">
                  <c:v>8.4925388288349559</c:v>
                </c:pt>
                <c:pt idx="5">
                  <c:v>7.1911387334712504</c:v>
                </c:pt>
                <c:pt idx="6">
                  <c:v>7.8172660832506908</c:v>
                </c:pt>
                <c:pt idx="7">
                  <c:v>8.2026747704401615</c:v>
                </c:pt>
                <c:pt idx="8">
                  <c:v>8.3440662173196252</c:v>
                </c:pt>
                <c:pt idx="9">
                  <c:v>7.6379436172662629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4">
                  <c:v>8.106986644482971</c:v>
                </c:pt>
                <c:pt idx="5">
                  <c:v>6.2062537240289117</c:v>
                </c:pt>
                <c:pt idx="6">
                  <c:v>6.8044570132419153</c:v>
                </c:pt>
                <c:pt idx="7">
                  <c:v>6.5957278825305998</c:v>
                </c:pt>
                <c:pt idx="8">
                  <c:v>6.3478099551194704</c:v>
                </c:pt>
                <c:pt idx="9">
                  <c:v>6.8677267438835106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6.8562524182799569</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9.1094360793254765</c:v>
                </c:pt>
                <c:pt idx="1">
                  <c:v>8.2846945379377868</c:v>
                </c:pt>
                <c:pt idx="2">
                  <c:v>8.7132181422793806</c:v>
                </c:pt>
                <c:pt idx="3">
                  <c:v>8.8580250058339427</c:v>
                </c:pt>
                <c:pt idx="4">
                  <c:v>8.4483969984692617</c:v>
                </c:pt>
                <c:pt idx="5">
                  <c:v>8.4415860848836566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4">
                  <c:v>9.2061125953443543</c:v>
                </c:pt>
                <c:pt idx="5">
                  <c:v>8.62954914313638</c:v>
                </c:pt>
                <c:pt idx="6">
                  <c:v>8.8018598459443549</c:v>
                </c:pt>
                <c:pt idx="7">
                  <c:v>9.1234662339970729</c:v>
                </c:pt>
                <c:pt idx="8">
                  <c:v>8.5127036769796032</c:v>
                </c:pt>
                <c:pt idx="9">
                  <c:v>8.4440377283483432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9.1883116206638533</c:v>
                </c:pt>
                <c:pt idx="1">
                  <c:v>9.4823510915602913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4">
                  <c:v>9.0387039411228418</c:v>
                </c:pt>
                <c:pt idx="5">
                  <c:v>8.1813730602712074</c:v>
                </c:pt>
                <c:pt idx="6">
                  <c:v>8.5887841023843787</c:v>
                </c:pt>
                <c:pt idx="7">
                  <c:v>8.5283048456671633</c:v>
                </c:pt>
                <c:pt idx="8">
                  <c:v>8.3840089463925231</c:v>
                </c:pt>
                <c:pt idx="9">
                  <c:v>8.4554872680646138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7.2369499748209316</c:v>
                </c:pt>
                <c:pt idx="1">
                  <c:v>7.1876808107825783</c:v>
                </c:pt>
                <c:pt idx="2">
                  <c:v>8.0598768107213932</c:v>
                </c:pt>
                <c:pt idx="3">
                  <c:v>7.9549399156208471</c:v>
                </c:pt>
                <c:pt idx="4">
                  <c:v>7.8785051863890621</c:v>
                </c:pt>
                <c:pt idx="5">
                  <c:v>8.272160569688479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7.1131973119975012</c:v>
                </c:pt>
                <c:pt idx="1">
                  <c:v>6.3336959857927342</c:v>
                </c:pt>
                <c:pt idx="2">
                  <c:v>7.0880997708683262</c:v>
                </c:pt>
                <c:pt idx="3">
                  <c:v>7.3199207168401186</c:v>
                </c:pt>
                <c:pt idx="4">
                  <c:v>6.6243029300893612</c:v>
                </c:pt>
                <c:pt idx="5">
                  <c:v>7.0962012117769468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6.9328904615294302</c:v>
                </c:pt>
                <c:pt idx="1">
                  <c:v>6.9456408290368987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7.3582063584677604</c:v>
                </c:pt>
                <c:pt idx="1">
                  <c:v>6.4393422780624912</c:v>
                </c:pt>
                <c:pt idx="2">
                  <c:v>6.7921501225044976</c:v>
                </c:pt>
                <c:pt idx="3">
                  <c:v>7.470047316670656</c:v>
                </c:pt>
                <c:pt idx="4">
                  <c:v>6.8366582547068884</c:v>
                </c:pt>
                <c:pt idx="5">
                  <c:v>6.7448117107707368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7.7669510064093306</c:v>
                </c:pt>
                <c:pt idx="1">
                  <c:v>7.6279030998190631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3">
                  <c:v>7.2901508868250788</c:v>
                </c:pt>
                <c:pt idx="4">
                  <c:v>5.9664987815515351</c:v>
                </c:pt>
                <c:pt idx="5">
                  <c:v>6.188614921049445</c:v>
                </c:pt>
                <c:pt idx="6">
                  <c:v>6.3769627855680362</c:v>
                </c:pt>
                <c:pt idx="7">
                  <c:v>6.1176539237611207</c:v>
                </c:pt>
                <c:pt idx="8">
                  <c:v>5.7045459515765931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Bedfordshire Hospitals NHS Foundation Trust</c:v>
                </c:pt>
                <c:pt idx="2">
                  <c:v>The Princess Alexandra Hospital NHS Trust</c:v>
                </c:pt>
                <c:pt idx="3">
                  <c:v>East and North Hertfordshire NHS Trust</c:v>
                </c:pt>
                <c:pt idx="4">
                  <c:v>Mid and South Essex NHS Foundation Trust</c:v>
                </c:pt>
              </c:strCache>
            </c:strRef>
          </c:cat>
          <c:val>
            <c:numRef>
              <c:f>Sheet1!$B$2:$B$6</c:f>
              <c:numCache>
                <c:formatCode>0.0</c:formatCode>
                <c:ptCount val="5"/>
                <c:pt idx="0">
                  <c:v>6.8562524182799569</c:v>
                </c:pt>
                <c:pt idx="1">
                  <c:v>6.9556926893158186</c:v>
                </c:pt>
                <c:pt idx="2">
                  <c:v>7.1308205423029403</c:v>
                </c:pt>
                <c:pt idx="3">
                  <c:v>7.3610040418537697</c:v>
                </c:pt>
                <c:pt idx="4">
                  <c:v>7.3634676442911431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Bedfordshire Hospitals NHS Foundation Trust</c:v>
                </c:pt>
                <c:pt idx="2">
                  <c:v>The Princess Alexandra Hospital NHS Trust</c:v>
                </c:pt>
                <c:pt idx="3">
                  <c:v>East and North Hertfordshire NHS Trust</c:v>
                </c:pt>
                <c:pt idx="4">
                  <c:v>Mid and South Essex NHS Foundation Trust</c:v>
                </c:pt>
              </c:strCache>
            </c:strRef>
          </c:cat>
          <c:val>
            <c:numRef>
              <c:f>Sheet1!$C$2:$C$6</c:f>
              <c:numCache>
                <c:formatCode>0.0</c:formatCode>
                <c:ptCount val="5"/>
                <c:pt idx="0">
                  <c:v>3.1437475817200431</c:v>
                </c:pt>
                <c:pt idx="1">
                  <c:v>3.0443073106841814</c:v>
                </c:pt>
                <c:pt idx="2">
                  <c:v>2.8691794576970597</c:v>
                </c:pt>
                <c:pt idx="3">
                  <c:v>2.6389959581462303</c:v>
                </c:pt>
                <c:pt idx="4">
                  <c:v>2.6365323557088569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6.861631833511856</c:v>
                </c:pt>
                <c:pt idx="1">
                  <c:v>6.764617274405464</c:v>
                </c:pt>
                <c:pt idx="2">
                  <c:v>5.6918723797554351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6.6594401406902648E-2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0.5931411554942656</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0.16536331951655647</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1.7263695040148797</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0.16536331951655647</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0.58692759195003674</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6.6808938364400117</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0.94240837696335078</c:v>
                </c:pt>
                <c:pt idx="1">
                  <c:v>0</c:v>
                </c:pt>
                <c:pt idx="2">
                  <c:v>2.6178010471204188E-2</c:v>
                </c:pt>
                <c:pt idx="3">
                  <c:v>0</c:v>
                </c:pt>
                <c:pt idx="4">
                  <c:v>3.1413612565445018E-2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0.18488575642028238</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0.91863054947054046</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0.25610732902723843</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2.6737240391637327</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3.389286165087313E-2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7.0316110001199021</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8.594210509493502</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West Suffolk NHS Foundation Trust</c:v>
                </c:pt>
                <c:pt idx="3">
                  <c:v>East Suffolk and North Essex NHS Foundation Trust</c:v>
                </c:pt>
                <c:pt idx="4">
                  <c:v>The Princess Alexandra Hospital NHS Trust</c:v>
                </c:pt>
              </c:strCache>
            </c:strRef>
          </c:cat>
          <c:val>
            <c:numRef>
              <c:f>Sheet1!$B$2:$B$6</c:f>
              <c:numCache>
                <c:formatCode>0.0</c:formatCode>
                <c:ptCount val="5"/>
                <c:pt idx="0">
                  <c:v>8.9910263349538369</c:v>
                </c:pt>
                <c:pt idx="1">
                  <c:v>8.7157822936467682</c:v>
                </c:pt>
                <c:pt idx="2">
                  <c:v>8.6542709725977396</c:v>
                </c:pt>
                <c:pt idx="3">
                  <c:v>8.594210509493502</c:v>
                </c:pt>
                <c:pt idx="4">
                  <c:v>8.4784316612244766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West Suffolk NHS Foundation Trust</c:v>
                </c:pt>
                <c:pt idx="3">
                  <c:v>East Suffolk and North Essex NHS Foundation Trust</c:v>
                </c:pt>
                <c:pt idx="4">
                  <c:v>The Princess Alexandra Hospital NHS Trust</c:v>
                </c:pt>
              </c:strCache>
            </c:strRef>
          </c:cat>
          <c:val>
            <c:numRef>
              <c:f>Sheet1!$C$2:$C$6</c:f>
              <c:numCache>
                <c:formatCode>0.0</c:formatCode>
                <c:ptCount val="5"/>
                <c:pt idx="0">
                  <c:v>1.0089736650461631</c:v>
                </c:pt>
                <c:pt idx="1">
                  <c:v>1.2842177063532318</c:v>
                </c:pt>
                <c:pt idx="2">
                  <c:v>1.3457290274022604</c:v>
                </c:pt>
                <c:pt idx="3">
                  <c:v>1.405789490506498</c:v>
                </c:pt>
                <c:pt idx="4">
                  <c:v>1.5215683387755234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Milton Keynes University Hospital NHS Foundation Trust</c:v>
                </c:pt>
                <c:pt idx="3">
                  <c:v>Bedfordshire Hospitals NHS Foundation Trust</c:v>
                </c:pt>
                <c:pt idx="4">
                  <c:v>Cambridge University Hospitals NHS Foundation Trust</c:v>
                </c:pt>
              </c:strCache>
            </c:strRef>
          </c:cat>
          <c:val>
            <c:numRef>
              <c:f>Sheet1!$B$2:$B$6</c:f>
              <c:numCache>
                <c:formatCode>0.0</c:formatCode>
                <c:ptCount val="5"/>
                <c:pt idx="0">
                  <c:v>7.8548711220804366</c:v>
                </c:pt>
                <c:pt idx="1">
                  <c:v>8.1961780554325934</c:v>
                </c:pt>
                <c:pt idx="2">
                  <c:v>8.2371442019123791</c:v>
                </c:pt>
                <c:pt idx="3">
                  <c:v>8.3033705790008554</c:v>
                </c:pt>
                <c:pt idx="4">
                  <c:v>8.3498345894859085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Milton Keynes University Hospital NHS Foundation Trust</c:v>
                </c:pt>
                <c:pt idx="3">
                  <c:v>Bedfordshire Hospitals NHS Foundation Trust</c:v>
                </c:pt>
                <c:pt idx="4">
                  <c:v>Cambridge University Hospitals NHS Foundation Trust</c:v>
                </c:pt>
              </c:strCache>
            </c:strRef>
          </c:cat>
          <c:val>
            <c:numRef>
              <c:f>Sheet1!$C$2:$C$6</c:f>
              <c:numCache>
                <c:formatCode>0.0</c:formatCode>
                <c:ptCount val="5"/>
                <c:pt idx="0">
                  <c:v>2.1451288779195634</c:v>
                </c:pt>
                <c:pt idx="1">
                  <c:v>1.8038219445674066</c:v>
                </c:pt>
                <c:pt idx="2">
                  <c:v>1.7628557980876209</c:v>
                </c:pt>
                <c:pt idx="3">
                  <c:v>1.6966294209991446</c:v>
                </c:pt>
                <c:pt idx="4">
                  <c:v>1.6501654105140915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0.39764895308477399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0.47205479831635522</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0.13160534844064742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1.373941093934306</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0.13160534844064742</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0.17568282676106506</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8.9053593892120659</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0.31863418119920617</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0.29196745231644705</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8.139834280359004E-2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0.8497871057758779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8.139834280359004E-2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3.8176132872669299E-2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9.1809986600507631</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0.16776303668406989</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0.28874390530934768</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8.049964199894255E-2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0.84040479737210916</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8.049964199894255E-2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0.22361234946091813</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9.0693611653130937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1.2384553125356117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0.47303193482225225</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0.13187776679290586</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1.3767851027329092</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0.13187776679290497</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0.47303193482225225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2.4770214933516499E-2</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7.2211228233980833</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8.6504295035913916</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Norfolk And Norwich University Hospitals NHS Foundation Trust</c:v>
                </c:pt>
                <c:pt idx="2">
                  <c:v>Mid and South Essex NHS Foundation Trust</c:v>
                </c:pt>
                <c:pt idx="3">
                  <c:v>North West Anglia NHS Foundation Trust</c:v>
                </c:pt>
                <c:pt idx="4">
                  <c:v>West Suffolk NHS Foundation Trust</c:v>
                </c:pt>
              </c:strCache>
            </c:strRef>
          </c:cat>
          <c:val>
            <c:numRef>
              <c:f>Sheet1!$B$2:$B$6</c:f>
              <c:numCache>
                <c:formatCode>0.0</c:formatCode>
                <c:ptCount val="5"/>
                <c:pt idx="0">
                  <c:v>9.0233770659272814</c:v>
                </c:pt>
                <c:pt idx="1">
                  <c:v>8.9258245411342543</c:v>
                </c:pt>
                <c:pt idx="2">
                  <c:v>8.8451381544084349</c:v>
                </c:pt>
                <c:pt idx="3">
                  <c:v>8.7975316359032778</c:v>
                </c:pt>
                <c:pt idx="4">
                  <c:v>8.7705418403352944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Norfolk And Norwich University Hospitals NHS Foundation Trust</c:v>
                </c:pt>
                <c:pt idx="2">
                  <c:v>Mid and South Essex NHS Foundation Trust</c:v>
                </c:pt>
                <c:pt idx="3">
                  <c:v>North West Anglia NHS Foundation Trust</c:v>
                </c:pt>
                <c:pt idx="4">
                  <c:v>West Suffolk NHS Foundation Trust</c:v>
                </c:pt>
              </c:strCache>
            </c:strRef>
          </c:cat>
          <c:val>
            <c:numRef>
              <c:f>Sheet1!$C$2:$C$6</c:f>
              <c:numCache>
                <c:formatCode>0.0</c:formatCode>
                <c:ptCount val="5"/>
                <c:pt idx="0">
                  <c:v>0.97662293407271861</c:v>
                </c:pt>
                <c:pt idx="1">
                  <c:v>1.0741754588657457</c:v>
                </c:pt>
                <c:pt idx="2">
                  <c:v>1.1548618455915651</c:v>
                </c:pt>
                <c:pt idx="3">
                  <c:v>1.2024683640967222</c:v>
                </c:pt>
                <c:pt idx="4">
                  <c:v>1.2294581596647056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0.83419689119170981</c:v>
                </c:pt>
                <c:pt idx="1">
                  <c:v>1.55440414507772E-2</c:v>
                </c:pt>
                <c:pt idx="2">
                  <c:v>8.8082901554404139E-2</c:v>
                </c:pt>
                <c:pt idx="3">
                  <c:v>4.1450777202072547E-2</c:v>
                </c:pt>
                <c:pt idx="4">
                  <c:v>0</c:v>
                </c:pt>
                <c:pt idx="5">
                  <c:v>2.072538860103627E-2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Bedfordshire Hospitals NHS Foundation Trust</c:v>
                </c:pt>
                <c:pt idx="4">
                  <c:v>James Paget University Hospitals NHS Foundation Trust</c:v>
                </c:pt>
              </c:strCache>
            </c:strRef>
          </c:cat>
          <c:val>
            <c:numRef>
              <c:f>Sheet1!$B$2:$B$6</c:f>
              <c:numCache>
                <c:formatCode>0.0</c:formatCode>
                <c:ptCount val="5"/>
                <c:pt idx="0">
                  <c:v>8.2142102463302464</c:v>
                </c:pt>
                <c:pt idx="1">
                  <c:v>8.5202379400046802</c:v>
                </c:pt>
                <c:pt idx="2">
                  <c:v>8.5312917818018548</c:v>
                </c:pt>
                <c:pt idx="3">
                  <c:v>8.5327420009536965</c:v>
                </c:pt>
                <c:pt idx="4">
                  <c:v>8.5979529929026501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Bedfordshire Hospitals NHS Foundation Trust</c:v>
                </c:pt>
                <c:pt idx="4">
                  <c:v>James Paget University Hospitals NHS Foundation Trust</c:v>
                </c:pt>
              </c:strCache>
            </c:strRef>
          </c:cat>
          <c:val>
            <c:numRef>
              <c:f>Sheet1!$C$2:$C$6</c:f>
              <c:numCache>
                <c:formatCode>0.0</c:formatCode>
                <c:ptCount val="5"/>
                <c:pt idx="0">
                  <c:v>1.7857897536697536</c:v>
                </c:pt>
                <c:pt idx="1">
                  <c:v>1.4797620599953198</c:v>
                </c:pt>
                <c:pt idx="2">
                  <c:v>1.4687082181981452</c:v>
                </c:pt>
                <c:pt idx="3">
                  <c:v>1.4672579990463035</c:v>
                </c:pt>
                <c:pt idx="4">
                  <c:v>1.4020470070973499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0.7926094371559147</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0.46678766474837108</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0.13013691098175517</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1.358610816004485</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0.13013691098175428</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0.25813842380293117</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8.4159226008871446</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0.57559396267331042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0.41359581758465769</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0.11530742168273811</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1.203793059800855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0.11530742168273811</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0.15774440647412646</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9.1244292689250912</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0.48108536452939354</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0.20028871698441009</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5.5838996831463206E-2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0.58295117409619124</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5.5838996831463206E-2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9.8022395836077081E-2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9.1943910435387846</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0.47697907309969789</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0.57582587465126345</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0.16053594867567433</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1.6759724399704812</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0.16053594867567433</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0.57582587465126345</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0.21575401883140621</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7.6675646725531177</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0.28163146118415039</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0.26580919953623372</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7.4105617501320609E-2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0.7736520922807486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7.4105617501320609E-2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0.16113866153108347</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8.7243270844222689</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0.3479132003176213</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0.10036723252050628</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1.047819612791602</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0.10036723252050628</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0.2370477508660116</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8.4693011042188093</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0.10668651052680467</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0.33171752460945214</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9.2480365766432371E-2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0.96548184715973662</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9.2480365766432371E-2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0.12490996049377756</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8.5587069279971413</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0.66261679365446646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0.45385378179783764</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0.12653104111565661</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1.3209660481655519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0.12653104111565661</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0.14550127081719566</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8.5238855565838527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0.66258136995871375</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0.22933666261292984</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6.3937346894974212E-2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0.66749679535825024</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6.3937346894974212E-2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8.234170349803982E-2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9.1753372731963179</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0.61979166666666652</c:v>
                </c:pt>
                <c:pt idx="1">
                  <c:v>1.5625E-2</c:v>
                </c:pt>
                <c:pt idx="2">
                  <c:v>0.28125</c:v>
                </c:pt>
                <c:pt idx="3">
                  <c:v>1.041666666666667E-2</c:v>
                </c:pt>
                <c:pt idx="4">
                  <c:v>0</c:v>
                </c:pt>
                <c:pt idx="5">
                  <c:v>4.6875E-2</c:v>
                </c:pt>
                <c:pt idx="6">
                  <c:v>0</c:v>
                </c:pt>
                <c:pt idx="7">
                  <c:v>1.041666666666667E-2</c:v>
                </c:pt>
                <c:pt idx="8">
                  <c:v>1.5625E-2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8.5354668080194536</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North West Anglia NHS Foundation Trust</c:v>
                </c:pt>
                <c:pt idx="2">
                  <c:v>East Suffolk and North Essex NHS Foundation Trust</c:v>
                </c:pt>
                <c:pt idx="3">
                  <c:v>Cambridge University Hospitals NHS Foundation Trust</c:v>
                </c:pt>
                <c:pt idx="4">
                  <c:v>East and North Hertfordshire NHS Trust</c:v>
                </c:pt>
              </c:strCache>
            </c:strRef>
          </c:cat>
          <c:val>
            <c:numRef>
              <c:f>Sheet1!$B$2:$B$6</c:f>
              <c:numCache>
                <c:formatCode>0.0</c:formatCode>
                <c:ptCount val="5"/>
                <c:pt idx="0">
                  <c:v>8.6036271887894511</c:v>
                </c:pt>
                <c:pt idx="1">
                  <c:v>8.5373382972881817</c:v>
                </c:pt>
                <c:pt idx="2">
                  <c:v>8.5354668080194536</c:v>
                </c:pt>
                <c:pt idx="3">
                  <c:v>8.5121744081462474</c:v>
                </c:pt>
                <c:pt idx="4">
                  <c:v>8.410764515298812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North West Anglia NHS Foundation Trust</c:v>
                </c:pt>
                <c:pt idx="2">
                  <c:v>East Suffolk and North Essex NHS Foundation Trust</c:v>
                </c:pt>
                <c:pt idx="3">
                  <c:v>Cambridge University Hospitals NHS Foundation Trust</c:v>
                </c:pt>
                <c:pt idx="4">
                  <c:v>East and North Hertfordshire NHS Trust</c:v>
                </c:pt>
              </c:strCache>
            </c:strRef>
          </c:cat>
          <c:val>
            <c:numRef>
              <c:f>Sheet1!$C$2:$C$6</c:f>
              <c:numCache>
                <c:formatCode>0.0</c:formatCode>
                <c:ptCount val="5"/>
                <c:pt idx="0">
                  <c:v>1.3963728112105489</c:v>
                </c:pt>
                <c:pt idx="1">
                  <c:v>1.4626617027118183</c:v>
                </c:pt>
                <c:pt idx="2">
                  <c:v>1.4645331919805464</c:v>
                </c:pt>
                <c:pt idx="3">
                  <c:v>1.4878255918537526</c:v>
                </c:pt>
                <c:pt idx="4">
                  <c:v>1.589235484701188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Milton Keynes University Hospital NHS Foundation Trust</c:v>
                </c:pt>
                <c:pt idx="3">
                  <c:v>The Princess Alexandra Hospital NHS Trust</c:v>
                </c:pt>
                <c:pt idx="4">
                  <c:v>Norfolk And Norwich University Hospitals NHS Foundation Trust</c:v>
                </c:pt>
              </c:strCache>
            </c:strRef>
          </c:cat>
          <c:val>
            <c:numRef>
              <c:f>Sheet1!$B$2:$B$6</c:f>
              <c:numCache>
                <c:formatCode>0.0</c:formatCode>
                <c:ptCount val="5"/>
                <c:pt idx="0">
                  <c:v>8.1215899453454394</c:v>
                </c:pt>
                <c:pt idx="1">
                  <c:v>8.1450528554252504</c:v>
                </c:pt>
                <c:pt idx="2">
                  <c:v>8.1460954946305755</c:v>
                </c:pt>
                <c:pt idx="3">
                  <c:v>8.1986187489977436</c:v>
                </c:pt>
                <c:pt idx="4">
                  <c:v>8.2242041150880603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Milton Keynes University Hospital NHS Foundation Trust</c:v>
                </c:pt>
                <c:pt idx="3">
                  <c:v>The Princess Alexandra Hospital NHS Trust</c:v>
                </c:pt>
                <c:pt idx="4">
                  <c:v>Norfolk And Norwich University Hospitals NHS Foundation Trust</c:v>
                </c:pt>
              </c:strCache>
            </c:strRef>
          </c:cat>
          <c:val>
            <c:numRef>
              <c:f>Sheet1!$C$2:$C$6</c:f>
              <c:numCache>
                <c:formatCode>0.0</c:formatCode>
                <c:ptCount val="5"/>
                <c:pt idx="0">
                  <c:v>1.8784100546545606</c:v>
                </c:pt>
                <c:pt idx="1">
                  <c:v>1.8549471445747496</c:v>
                </c:pt>
                <c:pt idx="2">
                  <c:v>1.8539045053694245</c:v>
                </c:pt>
                <c:pt idx="3">
                  <c:v>1.8013812510022564</c:v>
                </c:pt>
                <c:pt idx="4">
                  <c:v>1.7757958849119397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0.13839466528062339</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0.36249287834392518</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0.10106030429487234</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1.0550551834057984</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0.10106030429487234</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0.24555811204987421</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8.9402010340206086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0.17981351850313931</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0.39836546428951092</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0.11106131305418199</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1.1594642904673451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0.11106131305418288</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0.39836546428951003</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3.0776133332292233E-2</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8.6389494557148669</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1.0593598013736214</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0.60456818127746992</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0.16854908887045905</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1.7596284823389823</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0.16854908887045816</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0.4264421188926697</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8.2166478667072109</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0.73995856623835099</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0.28534534592846938</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7.9552149052972254E-2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0.83051310596209404</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7.9552149052972254E-2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5.9528985731702733E-3</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9.0453247363122831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0.61435611051618277</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0.42609190098946037</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0.11879123630870403</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1.240163588316447</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0.11879123630870403</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0.37078386312806444</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7.8362109473423018</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8.396015510074454</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Norfolk And Norwich University Hospitals NHS Foundation Trust</c:v>
                </c:pt>
                <c:pt idx="3">
                  <c:v>East and North Hertfordshire NHS Trust</c:v>
                </c:pt>
                <c:pt idx="4">
                  <c:v>Cambridge University Hospitals NHS Foundation Trust</c:v>
                </c:pt>
              </c:strCache>
            </c:strRef>
          </c:cat>
          <c:val>
            <c:numRef>
              <c:f>Sheet1!$B$2:$B$6</c:f>
              <c:numCache>
                <c:formatCode>0.0</c:formatCode>
                <c:ptCount val="5"/>
                <c:pt idx="0">
                  <c:v>8.7179907619773402</c:v>
                </c:pt>
                <c:pt idx="1">
                  <c:v>8.6905083308424782</c:v>
                </c:pt>
                <c:pt idx="2">
                  <c:v>8.606768014723043</c:v>
                </c:pt>
                <c:pt idx="3">
                  <c:v>8.5372325807945781</c:v>
                </c:pt>
                <c:pt idx="4">
                  <c:v>8.4370337321084126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Norfolk And Norwich University Hospitals NHS Foundation Trust</c:v>
                </c:pt>
                <c:pt idx="3">
                  <c:v>East and North Hertfordshire NHS Trust</c:v>
                </c:pt>
                <c:pt idx="4">
                  <c:v>Cambridge University Hospitals NHS Foundation Trust</c:v>
                </c:pt>
              </c:strCache>
            </c:strRef>
          </c:cat>
          <c:val>
            <c:numRef>
              <c:f>Sheet1!$C$2:$C$6</c:f>
              <c:numCache>
                <c:formatCode>0.0</c:formatCode>
                <c:ptCount val="5"/>
                <c:pt idx="0">
                  <c:v>1.2820092380226598</c:v>
                </c:pt>
                <c:pt idx="1">
                  <c:v>1.3094916691575218</c:v>
                </c:pt>
                <c:pt idx="2">
                  <c:v>1.393231985276957</c:v>
                </c:pt>
                <c:pt idx="3">
                  <c:v>1.4627674192054219</c:v>
                </c:pt>
                <c:pt idx="4">
                  <c:v>1.5629662678915874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5.1813471502590684E-3</c:v>
                </c:pt>
                <c:pt idx="1">
                  <c:v>6.7357512953367879E-2</c:v>
                </c:pt>
                <c:pt idx="2">
                  <c:v>0.227979274611399</c:v>
                </c:pt>
                <c:pt idx="3">
                  <c:v>0.37823834196891187</c:v>
                </c:pt>
                <c:pt idx="4">
                  <c:v>0.32124352331606221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Bedfordshire Hospitals NHS Foundation Trust</c:v>
                </c:pt>
                <c:pt idx="2">
                  <c:v>The Princess Alexandra Hospital NHS Trust</c:v>
                </c:pt>
                <c:pt idx="3">
                  <c:v>James Paget University Hospitals NHS Foundation Trust</c:v>
                </c:pt>
                <c:pt idx="4">
                  <c:v>Mid and South Essex NHS Foundation Trust</c:v>
                </c:pt>
              </c:strCache>
            </c:strRef>
          </c:cat>
          <c:val>
            <c:numRef>
              <c:f>Sheet1!$B$2:$B$6</c:f>
              <c:numCache>
                <c:formatCode>0.0</c:formatCode>
                <c:ptCount val="5"/>
                <c:pt idx="0">
                  <c:v>7.9454255180144777</c:v>
                </c:pt>
                <c:pt idx="1">
                  <c:v>7.9950018188918079</c:v>
                </c:pt>
                <c:pt idx="2">
                  <c:v>8.0083020647191887</c:v>
                </c:pt>
                <c:pt idx="3">
                  <c:v>8.1171728581916938</c:v>
                </c:pt>
                <c:pt idx="4">
                  <c:v>8.1689731323225487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Bedfordshire Hospitals NHS Foundation Trust</c:v>
                </c:pt>
                <c:pt idx="2">
                  <c:v>The Princess Alexandra Hospital NHS Trust</c:v>
                </c:pt>
                <c:pt idx="3">
                  <c:v>James Paget University Hospitals NHS Foundation Trust</c:v>
                </c:pt>
                <c:pt idx="4">
                  <c:v>Mid and South Essex NHS Foundation Trust</c:v>
                </c:pt>
              </c:strCache>
            </c:strRef>
          </c:cat>
          <c:val>
            <c:numRef>
              <c:f>Sheet1!$C$2:$C$6</c:f>
              <c:numCache>
                <c:formatCode>0.0</c:formatCode>
                <c:ptCount val="5"/>
                <c:pt idx="0">
                  <c:v>2.0545744819855223</c:v>
                </c:pt>
                <c:pt idx="1">
                  <c:v>2.0049981811081921</c:v>
                </c:pt>
                <c:pt idx="2">
                  <c:v>1.9916979352808113</c:v>
                </c:pt>
                <c:pt idx="3">
                  <c:v>1.8828271418083062</c:v>
                </c:pt>
                <c:pt idx="4">
                  <c:v>1.8310268676774513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0.23090012836209262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0.31159920647840522</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8.6871529086623767E-2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0.90692639105659367</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8.6871529086623767E-2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0.26336255514137896</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8.4444176121828676</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0.4113569183133059</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0.4800775313328014</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0.13384202642346033</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1.3972916935178148</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0.13384202642346033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0.34917224196118468</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8.0977221453621837</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0.12446992090959608</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0.51120568496403074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0.14252032292539951</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1.4878918729986408</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0.14252032292539774</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0.51120568496403251</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5.0091201578059241E-2</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7.9335838408835668</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0.30578081062200013</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0.23466912282101227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6.5423996932711503E-2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0.68301721001727955</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6.5423996932711503E-2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0.16239144873769717</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9.1224334762695864</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0.43518444657088917</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0.28508900706363605</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7.9480683693981646E-2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0.8297670177926193</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7.9480683693981646E-2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9.6259715060796225E-2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8.8922769266628929</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0.51309395971189353</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0.30529032067221351</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8.5112658892406046E-2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0.88856403673463902</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8.5112658892406046E-2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0.27390679982770294</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8.1465238994361648</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0.21691507419275169</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0.22177714131039039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6.182980887478351E-2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0.64549439859186819</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6.182980887478351E-2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0.15631930235832492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9.0995806253771967</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0.1543120338504016</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0.35225533401908393</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9.8206153478371583E-2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1.0252582553816758</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9.8206153478372471E-2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0.18654069763684866</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8.4489776680875117</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0.71261993021501535</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0.26214728430267975</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7.3084702912611377E-2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0.76299388937754742</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7.3084702912611377E-2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0.10994525073921935</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8.8359631294150152</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0.41535068476893944</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0.34014802751989137</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9.4830726946987909E-2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0.99001928313644427</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9.4830726946987909E-2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0.34014802751989137</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3.0257092019322585E-2</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8.0419642140086509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0.22433447198457213</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0.46837398363643068</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0.13057916482759069</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1.3632278831673741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0.13057916482759069</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0.46837398363643068</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0.10569388317677131</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6.9833531628781813</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0.68322163735044406</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0.31416673268320494</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8.7587336196346399E-2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0.91439931533384211</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8.7587336196346399E-2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0.154410067982651</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8.7053894203296416</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6.8489548727201823</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East and North Hertfordshire NHS Trust</c:v>
                </c:pt>
                <c:pt idx="2">
                  <c:v>West Hertfordshire Teaching Hospitals NHS Trust</c:v>
                </c:pt>
                <c:pt idx="3">
                  <c:v>The Queen Elizabeth Hospital King's Lynn NHS Foundation Trust</c:v>
                </c:pt>
                <c:pt idx="4">
                  <c:v>Bedfordshire Hospitals NHS Foundation Trust</c:v>
                </c:pt>
              </c:strCache>
            </c:strRef>
          </c:cat>
          <c:val>
            <c:numRef>
              <c:f>Sheet1!$B$2:$B$6</c:f>
              <c:numCache>
                <c:formatCode>0.0</c:formatCode>
                <c:ptCount val="5"/>
                <c:pt idx="0">
                  <c:v>8.2786473891942602</c:v>
                </c:pt>
                <c:pt idx="1">
                  <c:v>8.0948060560592356</c:v>
                </c:pt>
                <c:pt idx="2">
                  <c:v>8.0226573265549046</c:v>
                </c:pt>
                <c:pt idx="3">
                  <c:v>7.6418620343871551</c:v>
                </c:pt>
                <c:pt idx="4">
                  <c:v>7.6011678218299847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East and North Hertfordshire NHS Trust</c:v>
                </c:pt>
                <c:pt idx="2">
                  <c:v>West Hertfordshire Teaching Hospitals NHS Trust</c:v>
                </c:pt>
                <c:pt idx="3">
                  <c:v>The Queen Elizabeth Hospital King's Lynn NHS Foundation Trust</c:v>
                </c:pt>
                <c:pt idx="4">
                  <c:v>Bedfordshire Hospitals NHS Foundation Trust</c:v>
                </c:pt>
              </c:strCache>
            </c:strRef>
          </c:cat>
          <c:val>
            <c:numRef>
              <c:f>Sheet1!$C$2:$C$6</c:f>
              <c:numCache>
                <c:formatCode>0.0</c:formatCode>
                <c:ptCount val="5"/>
                <c:pt idx="0">
                  <c:v>1.7213526108057398</c:v>
                </c:pt>
                <c:pt idx="1">
                  <c:v>1.9051939439407644</c:v>
                </c:pt>
                <c:pt idx="2">
                  <c:v>1.9773426734450954</c:v>
                </c:pt>
                <c:pt idx="3">
                  <c:v>2.3581379656128449</c:v>
                </c:pt>
                <c:pt idx="4">
                  <c:v>2.3988321781700153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Milton Keynes University Hospital NHS Foundation Trust</c:v>
                </c:pt>
                <c:pt idx="2">
                  <c:v>James Paget University Hospitals NHS Foundation Trust</c:v>
                </c:pt>
                <c:pt idx="3">
                  <c:v>The Princess Alexandra Hospital NHS Trust</c:v>
                </c:pt>
                <c:pt idx="4">
                  <c:v>Cambridge University Hospitals NHS Foundation Trust</c:v>
                </c:pt>
              </c:strCache>
            </c:strRef>
          </c:cat>
          <c:val>
            <c:numRef>
              <c:f>Sheet1!$B$2:$B$6</c:f>
              <c:numCache>
                <c:formatCode>0.0</c:formatCode>
                <c:ptCount val="5"/>
                <c:pt idx="0">
                  <c:v>6.8489548727201823</c:v>
                </c:pt>
                <c:pt idx="1">
                  <c:v>6.8787827369838297</c:v>
                </c:pt>
                <c:pt idx="2">
                  <c:v>6.9536963944400796</c:v>
                </c:pt>
                <c:pt idx="3">
                  <c:v>6.9588595789738656</c:v>
                </c:pt>
                <c:pt idx="4">
                  <c:v>7.2722144237999524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Milton Keynes University Hospital NHS Foundation Trust</c:v>
                </c:pt>
                <c:pt idx="2">
                  <c:v>James Paget University Hospitals NHS Foundation Trust</c:v>
                </c:pt>
                <c:pt idx="3">
                  <c:v>The Princess Alexandra Hospital NHS Trust</c:v>
                </c:pt>
                <c:pt idx="4">
                  <c:v>Cambridge University Hospitals NHS Foundation Trust</c:v>
                </c:pt>
              </c:strCache>
            </c:strRef>
          </c:cat>
          <c:val>
            <c:numRef>
              <c:f>Sheet1!$C$2:$C$6</c:f>
              <c:numCache>
                <c:formatCode>0.0</c:formatCode>
                <c:ptCount val="5"/>
                <c:pt idx="0">
                  <c:v>3.1510451272798177</c:v>
                </c:pt>
                <c:pt idx="1">
                  <c:v>3.1212172630161703</c:v>
                </c:pt>
                <c:pt idx="2">
                  <c:v>3.0463036055599204</c:v>
                </c:pt>
                <c:pt idx="3">
                  <c:v>3.0411404210261344</c:v>
                </c:pt>
                <c:pt idx="4">
                  <c:v>2.7277855762000476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0.2774756257024027</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0.40157597085589636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0.11195637828145433</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1.1688086439611238</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0.11195637828145344</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0.30332497013286464</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7.4162142892237144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0.42811144885129604</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0.54789993003540882</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0.15275040410582363</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1.5946924635111746</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0.15275040410582363</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0.46340369064540354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7.2375234706164946</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0.55286496958909304</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0.57326170997963466</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0.15982107873626727</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1.6685092996178561</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0.15982107873626727</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0.57326170997963466</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8.6160283786139935E-2</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6.6787514878475482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0.69675417673230911</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0.4626193031171999</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0.12897480292384778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1.3464785733922504</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0.12897480292384778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0.46261930311719901</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1.4414597989444999E-2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7.6709301723771599</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0.29946524064171121</c:v>
                </c:pt>
                <c:pt idx="1">
                  <c:v>0.2245989304812834</c:v>
                </c:pt>
                <c:pt idx="2">
                  <c:v>0.51871657754010692</c:v>
                </c:pt>
                <c:pt idx="3">
                  <c:v>1.60427807486631E-2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0.78308765781735579</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1.5292078852501296</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0.42633172524528984</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4.4508424916072657</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0.38630413036294797</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3.816969673762507</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0.5563450944438797</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0.32143257791364199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8.9612999523311032E-2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0.93554695196388682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8.9612999523312808E-2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0.30038438272675627</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8.273340142493673</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8.054549049409399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North West Anglia NHS Foundation Trust</c:v>
                </c:pt>
                <c:pt idx="2">
                  <c:v>West Hertfordshire Teaching Hospitals NHS Trust</c:v>
                </c:pt>
                <c:pt idx="3">
                  <c:v>West Suffolk NHS Foundation Trust</c:v>
                </c:pt>
                <c:pt idx="4">
                  <c:v>The Queen Elizabeth Hospital King's Lynn NHS Foundation Trust</c:v>
                </c:pt>
              </c:strCache>
            </c:strRef>
          </c:cat>
          <c:val>
            <c:numRef>
              <c:f>Sheet1!$B$2:$B$6</c:f>
              <c:numCache>
                <c:formatCode>0.0</c:formatCode>
                <c:ptCount val="5"/>
                <c:pt idx="0">
                  <c:v>8.7061127181136797</c:v>
                </c:pt>
                <c:pt idx="1">
                  <c:v>8.6069584131381607</c:v>
                </c:pt>
                <c:pt idx="2">
                  <c:v>8.484233013913645</c:v>
                </c:pt>
                <c:pt idx="3">
                  <c:v>8.3613557960500167</c:v>
                </c:pt>
                <c:pt idx="4">
                  <c:v>8.3311892428973913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North West Anglia NHS Foundation Trust</c:v>
                </c:pt>
                <c:pt idx="2">
                  <c:v>West Hertfordshire Teaching Hospitals NHS Trust</c:v>
                </c:pt>
                <c:pt idx="3">
                  <c:v>West Suffolk NHS Foundation Trust</c:v>
                </c:pt>
                <c:pt idx="4">
                  <c:v>The Queen Elizabeth Hospital King's Lynn NHS Foundation Trust</c:v>
                </c:pt>
              </c:strCache>
            </c:strRef>
          </c:cat>
          <c:val>
            <c:numRef>
              <c:f>Sheet1!$C$2:$C$6</c:f>
              <c:numCache>
                <c:formatCode>0.0</c:formatCode>
                <c:ptCount val="5"/>
                <c:pt idx="0">
                  <c:v>1.2938872818863203</c:v>
                </c:pt>
                <c:pt idx="1">
                  <c:v>1.3930415868618393</c:v>
                </c:pt>
                <c:pt idx="2">
                  <c:v>1.515766986086355</c:v>
                </c:pt>
                <c:pt idx="3">
                  <c:v>1.6386442039499833</c:v>
                </c:pt>
                <c:pt idx="4">
                  <c:v>1.6688107571026087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Bedfordshire Hospitals NHS Foundation Trust</c:v>
                </c:pt>
                <c:pt idx="2">
                  <c:v>East and North Hertfordshire NHS Trust</c:v>
                </c:pt>
                <c:pt idx="3">
                  <c:v>East Suffolk and North Essex NHS Foundation Trust</c:v>
                </c:pt>
                <c:pt idx="4">
                  <c:v>Cambridge University Hospitals NHS Foundation Trust</c:v>
                </c:pt>
              </c:strCache>
            </c:strRef>
          </c:cat>
          <c:val>
            <c:numRef>
              <c:f>Sheet1!$B$2:$B$6</c:f>
              <c:numCache>
                <c:formatCode>0.0</c:formatCode>
                <c:ptCount val="5"/>
                <c:pt idx="0">
                  <c:v>7.7718257371940922</c:v>
                </c:pt>
                <c:pt idx="1">
                  <c:v>7.9976437253968111</c:v>
                </c:pt>
                <c:pt idx="2">
                  <c:v>8.0179516124204238</c:v>
                </c:pt>
                <c:pt idx="3">
                  <c:v>8.054549049409399</c:v>
                </c:pt>
                <c:pt idx="4">
                  <c:v>8.0716172077513413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Bedfordshire Hospitals NHS Foundation Trust</c:v>
                </c:pt>
                <c:pt idx="2">
                  <c:v>East and North Hertfordshire NHS Trust</c:v>
                </c:pt>
                <c:pt idx="3">
                  <c:v>East Suffolk and North Essex NHS Foundation Trust</c:v>
                </c:pt>
                <c:pt idx="4">
                  <c:v>Cambridge University Hospitals NHS Foundation Trust</c:v>
                </c:pt>
              </c:strCache>
            </c:strRef>
          </c:cat>
          <c:val>
            <c:numRef>
              <c:f>Sheet1!$C$2:$C$6</c:f>
              <c:numCache>
                <c:formatCode>0.0</c:formatCode>
                <c:ptCount val="5"/>
                <c:pt idx="0">
                  <c:v>2.2281742628059078</c:v>
                </c:pt>
                <c:pt idx="1">
                  <c:v>2.0023562746031889</c:v>
                </c:pt>
                <c:pt idx="2">
                  <c:v>1.9820483875795762</c:v>
                </c:pt>
                <c:pt idx="3">
                  <c:v>1.945450950590601</c:v>
                </c:pt>
                <c:pt idx="4">
                  <c:v>1.9283827922486587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0.3075128935542093</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0.37333264645778552</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0.10408235060121029</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1.0866049164314324</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0.10408235060120852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0.30750162607950138</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7.3212096298430023</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0.1368023581922575</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0.24880488053081429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6.9364940495843186E-2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0.72416009953067118</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6.9364940495843186E-2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0.24880488053081429</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0.13514833015936567</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8.7878884689757975</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7.7483923803718424</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West Suffolk NHS Foundation Trust</c:v>
                </c:pt>
                <c:pt idx="2">
                  <c:v>Norfolk And Norwich University Hospitals NHS Foundation Trust</c:v>
                </c:pt>
                <c:pt idx="3">
                  <c:v>James Paget University Hospitals NHS Foundation Trust</c:v>
                </c:pt>
                <c:pt idx="4">
                  <c:v>East and North Hertfordshire NHS Trust</c:v>
                </c:pt>
              </c:strCache>
            </c:strRef>
          </c:cat>
          <c:val>
            <c:numRef>
              <c:f>Sheet1!$B$2:$B$6</c:f>
              <c:numCache>
                <c:formatCode>0.0</c:formatCode>
                <c:ptCount val="5"/>
                <c:pt idx="0">
                  <c:v>8.3643099451246048</c:v>
                </c:pt>
                <c:pt idx="1">
                  <c:v>8.1019592407469663</c:v>
                </c:pt>
                <c:pt idx="2">
                  <c:v>8.0866202236052214</c:v>
                </c:pt>
                <c:pt idx="3">
                  <c:v>8.0695200191680438</c:v>
                </c:pt>
                <c:pt idx="4">
                  <c:v>8.0009753594366408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West Suffolk NHS Foundation Trust</c:v>
                </c:pt>
                <c:pt idx="2">
                  <c:v>Norfolk And Norwich University Hospitals NHS Foundation Trust</c:v>
                </c:pt>
                <c:pt idx="3">
                  <c:v>James Paget University Hospitals NHS Foundation Trust</c:v>
                </c:pt>
                <c:pt idx="4">
                  <c:v>East and North Hertfordshire NHS Trust</c:v>
                </c:pt>
              </c:strCache>
            </c:strRef>
          </c:cat>
          <c:val>
            <c:numRef>
              <c:f>Sheet1!$C$2:$C$6</c:f>
              <c:numCache>
                <c:formatCode>0.0</c:formatCode>
                <c:ptCount val="5"/>
                <c:pt idx="0">
                  <c:v>1.6356900548753952</c:v>
                </c:pt>
                <c:pt idx="1">
                  <c:v>1.8980407592530337</c:v>
                </c:pt>
                <c:pt idx="2">
                  <c:v>1.9133797763947786</c:v>
                </c:pt>
                <c:pt idx="3">
                  <c:v>1.9304799808319562</c:v>
                </c:pt>
                <c:pt idx="4">
                  <c:v>1.9990246405633592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Milton Keynes University Hospital NHS Foundation Trust</c:v>
                </c:pt>
                <c:pt idx="3">
                  <c:v>Cambridge University Hospitals NHS Foundation Trust</c:v>
                </c:pt>
                <c:pt idx="4">
                  <c:v>East Suffolk and North Essex NHS Foundation Trust</c:v>
                </c:pt>
              </c:strCache>
            </c:strRef>
          </c:cat>
          <c:val>
            <c:numRef>
              <c:f>Sheet1!$B$2:$B$6</c:f>
              <c:numCache>
                <c:formatCode>0.0</c:formatCode>
                <c:ptCount val="5"/>
                <c:pt idx="0">
                  <c:v>7.3134942094051647</c:v>
                </c:pt>
                <c:pt idx="1">
                  <c:v>7.54661127237397</c:v>
                </c:pt>
                <c:pt idx="2">
                  <c:v>7.627950129047127</c:v>
                </c:pt>
                <c:pt idx="3">
                  <c:v>7.6343427980374958</c:v>
                </c:pt>
                <c:pt idx="4">
                  <c:v>7.7483923803718424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Milton Keynes University Hospital NHS Foundation Trust</c:v>
                </c:pt>
                <c:pt idx="3">
                  <c:v>Cambridge University Hospitals NHS Foundation Trust</c:v>
                </c:pt>
                <c:pt idx="4">
                  <c:v>East Suffolk and North Essex NHS Foundation Trust</c:v>
                </c:pt>
              </c:strCache>
            </c:strRef>
          </c:cat>
          <c:val>
            <c:numRef>
              <c:f>Sheet1!$C$2:$C$6</c:f>
              <c:numCache>
                <c:formatCode>0.0</c:formatCode>
                <c:ptCount val="5"/>
                <c:pt idx="0">
                  <c:v>2.6865057905948353</c:v>
                </c:pt>
                <c:pt idx="1">
                  <c:v>2.45338872762603</c:v>
                </c:pt>
                <c:pt idx="2">
                  <c:v>2.372049870952873</c:v>
                </c:pt>
                <c:pt idx="3">
                  <c:v>2.3656572019625042</c:v>
                </c:pt>
                <c:pt idx="4">
                  <c:v>2.2516076196281576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0.2722222222222222</c:v>
                </c:pt>
                <c:pt idx="1">
                  <c:v>0.72777777777777775</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0.76261406669102172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0.6463943730870465</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0.18020991843236001</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1.881365882180944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0.18020991843236089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0.3957495857606883</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7.6379436172662629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0.44886131908081905</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0.87013540214723362</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0.24258724452872915</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2.5325762825864668</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0.24258724452872915</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0.37304021461455417</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6.8677267438835106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0.46590461427939633</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0.29661307496936384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8.2693507666105504E-2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0.86330844247772021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8.2693507666105504E-2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0.29661307496936473</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6.6663875919910964E-2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8.2770958505295908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0.80223806237174511</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0.30962888368313024</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8.6322217822471181E-2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0.90119165969405657</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8.6322217822472069E-2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0.30962888368313024</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0.20960200595490797</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8.4800015680008105</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0.59876805297883351</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0.24786736494509043</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6.9103568159903261E-2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0.72143140956919538</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6.9103568159903261E-2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9.4231533533454481E-2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9.4823510915602913</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7.4166535922375765E-2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0.38807197131391113</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0.10819156417215225</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1.1295045208606354</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0.10819156417215225</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0.28877904544053301</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8.4554872680646138</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1.9249802650254111E-2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0.35748541360925845</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9.966426056528821E-2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1.0404806856993369</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9.9664260565289098E-2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0.2586343290662203</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8.4415860848836566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7.2154069463088E-2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0.29037002672732903</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8.0952992492537845E-2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0.84513771195715393</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8.0952992492537845E-2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0.28601961150461364</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8.4440377283483432</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0.21155824654948052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0.43878442586354538</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0.12232981734760706</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1.2771058703830303</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0.12232981734760706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0.4387844258635436</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0.26932767978087568</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6.9456408290368987</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0.40220224542867555</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0.4464421478565157</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0.12446473298609018</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1.2993940855851509</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0.12446473298609018</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0.37853194418115788</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6.7448117107707368</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0.88082901554404147</c:v>
                </c:pt>
                <c:pt idx="1">
                  <c:v>0.1191709844559585</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0.92219114752805798</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0.40561576678368816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0.11308264318248362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1.1805666891204964</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0.11308264318248362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0.27938827991756376</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8.272160569688479</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0.50034531262173765</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0.41750899484276971</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0.11639838624532661</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1.215182574454543</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0.1163983862453275</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0.41750899484276971</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4.852164031862749E-2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7.0962012117769468</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0.86477484835504992</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0.29591542865845977</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8.2499009090595266E-2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0.86127790505070578</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8.2499009090595266E-2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0.29591542865846066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0.32202654350027338</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7.6279030998190631</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0.61148807383158221</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0.19137437886833375</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1.9979212590431956</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0.19137437886833375</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0.6864401400855753</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0.35999556362014928</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5.7045459515765931</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Norfolk And Norwich University Hospitals NHS Foundation Trust</c:v>
                </c:pt>
                <c:pt idx="2">
                  <c:v>West Suffolk NHS Foundation Trust</c:v>
                </c:pt>
                <c:pt idx="3">
                  <c:v>The Queen Elizabeth Hospital King's Lynn NHS Foundation Trust</c:v>
                </c:pt>
                <c:pt idx="4">
                  <c:v>Bedfordshire Hospitals NHS Foundation Trust</c:v>
                </c:pt>
              </c:strCache>
            </c:strRef>
          </c:cat>
          <c:val>
            <c:numRef>
              <c:f>Sheet1!$B$2:$B$6</c:f>
              <c:numCache>
                <c:formatCode>0.0</c:formatCode>
                <c:ptCount val="5"/>
                <c:pt idx="0">
                  <c:v>8.4407164423075063</c:v>
                </c:pt>
                <c:pt idx="1">
                  <c:v>8.1054770361164703</c:v>
                </c:pt>
                <c:pt idx="2">
                  <c:v>8.0933649228175604</c:v>
                </c:pt>
                <c:pt idx="3">
                  <c:v>8.0032735903255983</c:v>
                </c:pt>
                <c:pt idx="4">
                  <c:v>7.9146799114772852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Norfolk And Norwich University Hospitals NHS Foundation Trust</c:v>
                </c:pt>
                <c:pt idx="2">
                  <c:v>West Suffolk NHS Foundation Trust</c:v>
                </c:pt>
                <c:pt idx="3">
                  <c:v>The Queen Elizabeth Hospital King's Lynn NHS Foundation Trust</c:v>
                </c:pt>
                <c:pt idx="4">
                  <c:v>Bedfordshire Hospitals NHS Foundation Trust</c:v>
                </c:pt>
              </c:strCache>
            </c:strRef>
          </c:cat>
          <c:val>
            <c:numRef>
              <c:f>Sheet1!$C$2:$C$6</c:f>
              <c:numCache>
                <c:formatCode>0.0</c:formatCode>
                <c:ptCount val="5"/>
                <c:pt idx="0">
                  <c:v>1.5592835576924937</c:v>
                </c:pt>
                <c:pt idx="1">
                  <c:v>1.8945229638835297</c:v>
                </c:pt>
                <c:pt idx="2">
                  <c:v>1.9066350771824396</c:v>
                </c:pt>
                <c:pt idx="3">
                  <c:v>1.9967264096744017</c:v>
                </c:pt>
                <c:pt idx="4">
                  <c:v>2.0853200885227148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East and North Hertfordshire NHS Trust</c:v>
                </c:pt>
                <c:pt idx="2">
                  <c:v>Milton Keynes University Hospital NHS Foundation Trust</c:v>
                </c:pt>
                <c:pt idx="3">
                  <c:v>Mid and South Essex NHS Foundation Trust</c:v>
                </c:pt>
                <c:pt idx="4">
                  <c:v>The Princess Alexandra Hospital NHS Trust</c:v>
                </c:pt>
              </c:strCache>
            </c:strRef>
          </c:cat>
          <c:val>
            <c:numRef>
              <c:f>Sheet1!$B$2:$B$6</c:f>
              <c:numCache>
                <c:formatCode>0.0</c:formatCode>
                <c:ptCount val="5"/>
                <c:pt idx="0">
                  <c:v>7.1698540667298039</c:v>
                </c:pt>
                <c:pt idx="1">
                  <c:v>7.3352728284234301</c:v>
                </c:pt>
                <c:pt idx="2">
                  <c:v>7.4568838537149604</c:v>
                </c:pt>
                <c:pt idx="3">
                  <c:v>7.575923007851558</c:v>
                </c:pt>
                <c:pt idx="4">
                  <c:v>7.7047250063684114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East and North Hertfordshire NHS Trust</c:v>
                </c:pt>
                <c:pt idx="2">
                  <c:v>Milton Keynes University Hospital NHS Foundation Trust</c:v>
                </c:pt>
                <c:pt idx="3">
                  <c:v>Mid and South Essex NHS Foundation Trust</c:v>
                </c:pt>
                <c:pt idx="4">
                  <c:v>The Princess Alexandra Hospital NHS Trust</c:v>
                </c:pt>
              </c:strCache>
            </c:strRef>
          </c:cat>
          <c:val>
            <c:numRef>
              <c:f>Sheet1!$C$2:$C$6</c:f>
              <c:numCache>
                <c:formatCode>0.0</c:formatCode>
                <c:ptCount val="5"/>
                <c:pt idx="0">
                  <c:v>2.8301459332701961</c:v>
                </c:pt>
                <c:pt idx="1">
                  <c:v>2.6647271715765699</c:v>
                </c:pt>
                <c:pt idx="2">
                  <c:v>2.5431161462850396</c:v>
                </c:pt>
                <c:pt idx="3">
                  <c:v>2.424076992148442</c:v>
                </c:pt>
                <c:pt idx="4">
                  <c:v>2.2952749936315886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0.34426721055209342</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0.71210540700273484</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0.19852966339780487</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2.0726214104452074</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0.19852966339780398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0.60792050212853876</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5.8497623773355558</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0.171064239788703</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0.30551980510265864</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8.517663743586823E-2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0.88923196361628243</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8.517663743586823E-2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0.30551980510265864</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0.18266980774443908</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8.2374787896526609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0.47562807892029291</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0.42040618854926048</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0.11720610218975303</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1.2236150138760484</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0.11720610218975303</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0.24954919987262869</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7.4223210332011949</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456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RDE | East Suffolk and North Essex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1675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RDE | East Suffolk and North Essex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1675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RDE | East Suffolk and North Essex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East Suffolk and North Essex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160202457"/>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780421491"/>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439978213"/>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541348512"/>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53814344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28%</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88</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5407258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41684588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2683514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4595429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0952803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2483364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6666045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5085221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8549441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612914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541387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40837019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6368005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2503711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4257796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4193670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6311981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359685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7101104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42479709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76731091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7179275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6730006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40979353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5386729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9327870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5696074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1263929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2718851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541127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3364486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6492882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3968263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9944117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5407281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7185425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195596015"/>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13212368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60964581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4037142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5789233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Thinking about your care during labour and birth,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0455342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91370142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36993337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46351222"/>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80788489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Suffolk and North Essex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lang="en-GB" sz="1400" b="0" noProof="0">
                <a:solidFill>
                  <a:prstClr val="black"/>
                </a:solidFill>
                <a:latin typeface="Arial"/>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Complaints: </a:t>
            </a:r>
            <a:r>
              <a:rPr lang="en-GB" sz="1400" b="0">
                <a:solidFill>
                  <a:prstClr val="black"/>
                </a:solidFill>
                <a:latin typeface="Arial"/>
              </a:rPr>
              <a:t>Considering making a complaint about the care they received during their maternity journey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able to get support or advice about feeding baby during evenings, nights or weekends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434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East Suffolk and North Essex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40263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09661359"/>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0424004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549362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62775721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7060805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8472123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0538941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986555600"/>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336182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914290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57582924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97891085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88583661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70733200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90179742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4264808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720340681"/>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330420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515335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19886669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9761177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5697896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42011638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29032079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8450559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4048782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6747824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055326417"/>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59990496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022475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4485601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9169026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6702479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323864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604332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4047691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82952714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404363906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7366558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15424614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2540301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51750493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336378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1751509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425008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577703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48483361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65606170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85385569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0199192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1617392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419289954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02822543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45843003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40404796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173051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58580458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3439270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01842273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49159852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5798639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8751055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9225082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384339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398045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10356241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37369747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4829045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7276436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408962193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92398373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1288743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31498245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864344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6826041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264095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325682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43871679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88545636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7705260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604631459"/>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9792188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438138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279982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99814874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44876399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22021729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88790922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47702007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42568752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1393903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7906853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57816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87070321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15153121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72811726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07293385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88113153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6128977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52509947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9708359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68022741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0582604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41742022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5489280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253057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015157206"/>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20795836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31925003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0365671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159470583"/>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9171842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499109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5148132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606499043"/>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6930386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37224502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7333222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90018800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99010389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2590923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98866291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56236250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09568933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16254911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77243841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90563106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71184276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42380519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46715899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42643243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66363279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43701909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69224769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96838310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15805878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40953273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52893543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21149287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62294587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57439301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3662994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75243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5764592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6367381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4565860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017450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4320120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7750614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9839468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0696929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5024649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40014984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41248451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9073720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3736103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8980257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4642550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7908854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7875699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9223728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8749141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5933748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9906524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3399280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38141975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99269321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4042263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42515620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0695172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7578373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7029717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0404378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9743127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2816028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993313173"/>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50858939"/>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798137662"/>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683959734"/>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40%</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323913426"/>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42971855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61094152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3113068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3811015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6154217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5389099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9495414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4098039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1761733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615332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7075845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5012692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7262327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359845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60027100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2545210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2943904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2485210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8890899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5128004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2325259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3822707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3113998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2300664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602196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4704228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8965316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031004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9781095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7074837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2950024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738452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499510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6513728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16662</Words>
  <Application>Microsoft Office PowerPoint</Application>
  <PresentationFormat>Widescreen</PresentationFormat>
  <Paragraphs>1951</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East Suffolk and North Essex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2025-11-28T15:44:32Z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